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84" r:id="rId3"/>
    <p:sldId id="258" r:id="rId4"/>
    <p:sldId id="262" r:id="rId5"/>
    <p:sldId id="264" r:id="rId6"/>
    <p:sldId id="285" r:id="rId7"/>
    <p:sldId id="280" r:id="rId8"/>
    <p:sldId id="294" r:id="rId9"/>
    <p:sldId id="267" r:id="rId10"/>
    <p:sldId id="295" r:id="rId11"/>
    <p:sldId id="286" r:id="rId12"/>
    <p:sldId id="266" r:id="rId13"/>
    <p:sldId id="296" r:id="rId14"/>
    <p:sldId id="281" r:id="rId15"/>
    <p:sldId id="282" r:id="rId16"/>
    <p:sldId id="293" r:id="rId17"/>
    <p:sldId id="289" r:id="rId18"/>
    <p:sldId id="292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4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6D9397-643E-D646-AD1E-02F971C6F180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92A364-F596-774A-A7D8-9FC3FFEA22B7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DD4CF2C1-F8FF-D14C-B99A-E174EAAE69F1}" type="parTrans" cxnId="{EE7BDDEE-AA9F-3846-BA5A-FB75584803BA}">
      <dgm:prSet/>
      <dgm:spPr/>
      <dgm:t>
        <a:bodyPr/>
        <a:lstStyle/>
        <a:p>
          <a:endParaRPr lang="en-US"/>
        </a:p>
      </dgm:t>
    </dgm:pt>
    <dgm:pt modelId="{E814E67C-A3FE-8E4E-ABAD-3236D9D30F92}" type="sibTrans" cxnId="{EE7BDDEE-AA9F-3846-BA5A-FB75584803BA}">
      <dgm:prSet/>
      <dgm:spPr/>
      <dgm:t>
        <a:bodyPr/>
        <a:lstStyle/>
        <a:p>
          <a:endParaRPr lang="en-US"/>
        </a:p>
      </dgm:t>
    </dgm:pt>
    <dgm:pt modelId="{B04F46ED-EE64-0842-8568-46AE25D2CCE6}">
      <dgm:prSet phldrT="[Text]"/>
      <dgm:spPr/>
      <dgm:t>
        <a:bodyPr/>
        <a:lstStyle/>
        <a:p>
          <a:r>
            <a:rPr lang="en-US" dirty="0"/>
            <a:t>What do you need to know?</a:t>
          </a:r>
        </a:p>
      </dgm:t>
    </dgm:pt>
    <dgm:pt modelId="{B0F41152-0CA9-214D-B8AF-55E085F03E03}" type="parTrans" cxnId="{5A3DE019-15DF-C24E-A4A6-10CD93F7F5FE}">
      <dgm:prSet/>
      <dgm:spPr/>
      <dgm:t>
        <a:bodyPr/>
        <a:lstStyle/>
        <a:p>
          <a:endParaRPr lang="en-US"/>
        </a:p>
      </dgm:t>
    </dgm:pt>
    <dgm:pt modelId="{F459E5B0-1E9C-0C4B-BB51-6B7A11523081}" type="sibTrans" cxnId="{5A3DE019-15DF-C24E-A4A6-10CD93F7F5FE}">
      <dgm:prSet/>
      <dgm:spPr/>
      <dgm:t>
        <a:bodyPr/>
        <a:lstStyle/>
        <a:p>
          <a:endParaRPr lang="en-US"/>
        </a:p>
      </dgm:t>
    </dgm:pt>
    <dgm:pt modelId="{2D1D2405-AE69-684F-93C1-CEA268EF48BE}">
      <dgm:prSet phldrT="[Text]"/>
      <dgm:spPr/>
      <dgm:t>
        <a:bodyPr/>
        <a:lstStyle/>
        <a:p>
          <a:r>
            <a:rPr lang="en-US" dirty="0"/>
            <a:t>Trial &amp; Error</a:t>
          </a:r>
        </a:p>
      </dgm:t>
    </dgm:pt>
    <dgm:pt modelId="{2A04BE16-D9BE-B54C-9DCD-18CB9573B96D}" type="parTrans" cxnId="{B01D691E-8297-4940-9354-72C0BFE78553}">
      <dgm:prSet/>
      <dgm:spPr/>
      <dgm:t>
        <a:bodyPr/>
        <a:lstStyle/>
        <a:p>
          <a:endParaRPr lang="en-US"/>
        </a:p>
      </dgm:t>
    </dgm:pt>
    <dgm:pt modelId="{9F59AAE9-2AFD-804B-AC25-BA7D62886674}" type="sibTrans" cxnId="{B01D691E-8297-4940-9354-72C0BFE78553}">
      <dgm:prSet/>
      <dgm:spPr/>
      <dgm:t>
        <a:bodyPr/>
        <a:lstStyle/>
        <a:p>
          <a:endParaRPr lang="en-US"/>
        </a:p>
      </dgm:t>
    </dgm:pt>
    <dgm:pt modelId="{164EBEC4-45CE-F747-93A0-D58884245162}">
      <dgm:prSet phldrT="[Text]"/>
      <dgm:spPr/>
      <dgm:t>
        <a:bodyPr/>
        <a:lstStyle/>
        <a:p>
          <a:r>
            <a:rPr lang="en-US" dirty="0"/>
            <a:t>What are you willing to risk?</a:t>
          </a:r>
        </a:p>
      </dgm:t>
    </dgm:pt>
    <dgm:pt modelId="{69569373-94F5-A349-95C7-6BEA4ACB49F8}" type="parTrans" cxnId="{C4C2989C-5CAF-794F-828D-C1D04DAE81F0}">
      <dgm:prSet/>
      <dgm:spPr/>
      <dgm:t>
        <a:bodyPr/>
        <a:lstStyle/>
        <a:p>
          <a:endParaRPr lang="en-US"/>
        </a:p>
      </dgm:t>
    </dgm:pt>
    <dgm:pt modelId="{67FC32F8-59C8-9744-AA42-33C04C24C736}" type="sibTrans" cxnId="{C4C2989C-5CAF-794F-828D-C1D04DAE81F0}">
      <dgm:prSet/>
      <dgm:spPr/>
      <dgm:t>
        <a:bodyPr/>
        <a:lstStyle/>
        <a:p>
          <a:endParaRPr lang="en-US"/>
        </a:p>
      </dgm:t>
    </dgm:pt>
    <dgm:pt modelId="{3FCBBD88-5458-A642-BE64-69CE0534D34D}" type="pres">
      <dgm:prSet presAssocID="{976D9397-643E-D646-AD1E-02F971C6F180}" presName="Name0" presStyleCnt="0">
        <dgm:presLayoutVars>
          <dgm:dir/>
          <dgm:animOne val="branch"/>
          <dgm:animLvl val="lvl"/>
        </dgm:presLayoutVars>
      </dgm:prSet>
      <dgm:spPr/>
    </dgm:pt>
    <dgm:pt modelId="{E43ACDD4-48C7-764F-BDB0-2C3E425419A6}" type="pres">
      <dgm:prSet presAssocID="{A692A364-F596-774A-A7D8-9FC3FFEA22B7}" presName="chaos" presStyleCnt="0"/>
      <dgm:spPr/>
    </dgm:pt>
    <dgm:pt modelId="{D48F7809-103E-F347-8810-92A8132F3FCA}" type="pres">
      <dgm:prSet presAssocID="{A692A364-F596-774A-A7D8-9FC3FFEA22B7}" presName="parTx1" presStyleLbl="revTx" presStyleIdx="0" presStyleCnt="3"/>
      <dgm:spPr/>
    </dgm:pt>
    <dgm:pt modelId="{B73B1F87-7A00-D840-9850-CA9C4860BF0C}" type="pres">
      <dgm:prSet presAssocID="{A692A364-F596-774A-A7D8-9FC3FFEA22B7}" presName="desTx1" presStyleLbl="revTx" presStyleIdx="1" presStyleCnt="3">
        <dgm:presLayoutVars>
          <dgm:bulletEnabled val="1"/>
        </dgm:presLayoutVars>
      </dgm:prSet>
      <dgm:spPr/>
    </dgm:pt>
    <dgm:pt modelId="{25B9C6D4-6452-1D41-A866-2CFBAA8F96A8}" type="pres">
      <dgm:prSet presAssocID="{A692A364-F596-774A-A7D8-9FC3FFEA22B7}" presName="c1" presStyleLbl="node1" presStyleIdx="0" presStyleCnt="19"/>
      <dgm:spPr/>
    </dgm:pt>
    <dgm:pt modelId="{248A4805-F8B7-AB49-AC92-641050CE3E7B}" type="pres">
      <dgm:prSet presAssocID="{A692A364-F596-774A-A7D8-9FC3FFEA22B7}" presName="c2" presStyleLbl="node1" presStyleIdx="1" presStyleCnt="19"/>
      <dgm:spPr/>
    </dgm:pt>
    <dgm:pt modelId="{85274978-1DEF-974F-AD16-E2A85A22C1E1}" type="pres">
      <dgm:prSet presAssocID="{A692A364-F596-774A-A7D8-9FC3FFEA22B7}" presName="c3" presStyleLbl="node1" presStyleIdx="2" presStyleCnt="19"/>
      <dgm:spPr/>
    </dgm:pt>
    <dgm:pt modelId="{7B4F8FEA-F132-3C41-B4F7-31C2363367B0}" type="pres">
      <dgm:prSet presAssocID="{A692A364-F596-774A-A7D8-9FC3FFEA22B7}" presName="c4" presStyleLbl="node1" presStyleIdx="3" presStyleCnt="19"/>
      <dgm:spPr/>
    </dgm:pt>
    <dgm:pt modelId="{82088CDF-7912-C74D-B6C2-33A493BE6999}" type="pres">
      <dgm:prSet presAssocID="{A692A364-F596-774A-A7D8-9FC3FFEA22B7}" presName="c5" presStyleLbl="node1" presStyleIdx="4" presStyleCnt="19"/>
      <dgm:spPr/>
    </dgm:pt>
    <dgm:pt modelId="{56271D94-7FDF-C843-9134-F18844BA6262}" type="pres">
      <dgm:prSet presAssocID="{A692A364-F596-774A-A7D8-9FC3FFEA22B7}" presName="c6" presStyleLbl="node1" presStyleIdx="5" presStyleCnt="19"/>
      <dgm:spPr/>
    </dgm:pt>
    <dgm:pt modelId="{A541A3A4-8DB8-5348-B797-02F55C83CFC1}" type="pres">
      <dgm:prSet presAssocID="{A692A364-F596-774A-A7D8-9FC3FFEA22B7}" presName="c7" presStyleLbl="node1" presStyleIdx="6" presStyleCnt="19"/>
      <dgm:spPr/>
    </dgm:pt>
    <dgm:pt modelId="{945016D7-D158-D743-9FBC-6A009FFFF707}" type="pres">
      <dgm:prSet presAssocID="{A692A364-F596-774A-A7D8-9FC3FFEA22B7}" presName="c8" presStyleLbl="node1" presStyleIdx="7" presStyleCnt="19"/>
      <dgm:spPr/>
    </dgm:pt>
    <dgm:pt modelId="{8A9E8C9C-EC8C-1C4D-82C5-45D989844122}" type="pres">
      <dgm:prSet presAssocID="{A692A364-F596-774A-A7D8-9FC3FFEA22B7}" presName="c9" presStyleLbl="node1" presStyleIdx="8" presStyleCnt="19"/>
      <dgm:spPr/>
    </dgm:pt>
    <dgm:pt modelId="{F4689ED6-3AA9-EF4C-9922-D8BC7EC7A145}" type="pres">
      <dgm:prSet presAssocID="{A692A364-F596-774A-A7D8-9FC3FFEA22B7}" presName="c10" presStyleLbl="node1" presStyleIdx="9" presStyleCnt="19"/>
      <dgm:spPr/>
    </dgm:pt>
    <dgm:pt modelId="{88D8546D-A6E2-D54A-B1E2-83580B7CF289}" type="pres">
      <dgm:prSet presAssocID="{A692A364-F596-774A-A7D8-9FC3FFEA22B7}" presName="c11" presStyleLbl="node1" presStyleIdx="10" presStyleCnt="19"/>
      <dgm:spPr/>
    </dgm:pt>
    <dgm:pt modelId="{C5FA9B4A-7A06-4D47-985A-FCF63E036634}" type="pres">
      <dgm:prSet presAssocID="{A692A364-F596-774A-A7D8-9FC3FFEA22B7}" presName="c12" presStyleLbl="node1" presStyleIdx="11" presStyleCnt="19"/>
      <dgm:spPr/>
    </dgm:pt>
    <dgm:pt modelId="{7C00920F-530F-BD4A-B643-EDD3887DABB7}" type="pres">
      <dgm:prSet presAssocID="{A692A364-F596-774A-A7D8-9FC3FFEA22B7}" presName="c13" presStyleLbl="node1" presStyleIdx="12" presStyleCnt="19"/>
      <dgm:spPr/>
    </dgm:pt>
    <dgm:pt modelId="{36E10CAD-E0B4-DF49-8EDB-D08B05796BAE}" type="pres">
      <dgm:prSet presAssocID="{A692A364-F596-774A-A7D8-9FC3FFEA22B7}" presName="c14" presStyleLbl="node1" presStyleIdx="13" presStyleCnt="19"/>
      <dgm:spPr/>
    </dgm:pt>
    <dgm:pt modelId="{3F5726E8-87DB-2F46-823D-35774063F208}" type="pres">
      <dgm:prSet presAssocID="{A692A364-F596-774A-A7D8-9FC3FFEA22B7}" presName="c15" presStyleLbl="node1" presStyleIdx="14" presStyleCnt="19"/>
      <dgm:spPr/>
    </dgm:pt>
    <dgm:pt modelId="{4C6C23A8-D434-ED4D-8014-9277134E5DA4}" type="pres">
      <dgm:prSet presAssocID="{A692A364-F596-774A-A7D8-9FC3FFEA22B7}" presName="c16" presStyleLbl="node1" presStyleIdx="15" presStyleCnt="19"/>
      <dgm:spPr/>
    </dgm:pt>
    <dgm:pt modelId="{91C07406-B145-0C44-9B2D-FAD23214C39E}" type="pres">
      <dgm:prSet presAssocID="{A692A364-F596-774A-A7D8-9FC3FFEA22B7}" presName="c17" presStyleLbl="node1" presStyleIdx="16" presStyleCnt="19"/>
      <dgm:spPr/>
    </dgm:pt>
    <dgm:pt modelId="{1BAE87A8-1167-DC4C-8C95-CD10CB84D694}" type="pres">
      <dgm:prSet presAssocID="{A692A364-F596-774A-A7D8-9FC3FFEA22B7}" presName="c18" presStyleLbl="node1" presStyleIdx="17" presStyleCnt="19"/>
      <dgm:spPr/>
    </dgm:pt>
    <dgm:pt modelId="{9C4803F6-8759-8D4F-8C6F-E195E10AA0EB}" type="pres">
      <dgm:prSet presAssocID="{E814E67C-A3FE-8E4E-ABAD-3236D9D30F92}" presName="chevronComposite1" presStyleCnt="0"/>
      <dgm:spPr/>
    </dgm:pt>
    <dgm:pt modelId="{1E42060D-E726-014D-876E-B23FA3736D8C}" type="pres">
      <dgm:prSet presAssocID="{E814E67C-A3FE-8E4E-ABAD-3236D9D30F92}" presName="chevron1" presStyleLbl="sibTrans2D1" presStyleIdx="0" presStyleCnt="2"/>
      <dgm:spPr/>
    </dgm:pt>
    <dgm:pt modelId="{371B951B-3F4B-E942-B3EC-104B375C0E4B}" type="pres">
      <dgm:prSet presAssocID="{E814E67C-A3FE-8E4E-ABAD-3236D9D30F92}" presName="spChevron1" presStyleCnt="0"/>
      <dgm:spPr/>
    </dgm:pt>
    <dgm:pt modelId="{E5488059-3F8E-5A4F-90EF-C8BC11A13AC2}" type="pres">
      <dgm:prSet presAssocID="{E814E67C-A3FE-8E4E-ABAD-3236D9D30F92}" presName="overlap" presStyleCnt="0"/>
      <dgm:spPr/>
    </dgm:pt>
    <dgm:pt modelId="{1ECCFEA4-0D4D-2849-B656-93EA7857B584}" type="pres">
      <dgm:prSet presAssocID="{E814E67C-A3FE-8E4E-ABAD-3236D9D30F92}" presName="chevronComposite2" presStyleCnt="0"/>
      <dgm:spPr/>
    </dgm:pt>
    <dgm:pt modelId="{7D70379B-82E7-DB43-BE08-3DEFA6F04F9A}" type="pres">
      <dgm:prSet presAssocID="{E814E67C-A3FE-8E4E-ABAD-3236D9D30F92}" presName="chevron2" presStyleLbl="sibTrans2D1" presStyleIdx="1" presStyleCnt="2"/>
      <dgm:spPr/>
    </dgm:pt>
    <dgm:pt modelId="{52050D5F-70A2-274B-8120-737FFF8545D1}" type="pres">
      <dgm:prSet presAssocID="{E814E67C-A3FE-8E4E-ABAD-3236D9D30F92}" presName="spChevron2" presStyleCnt="0"/>
      <dgm:spPr/>
    </dgm:pt>
    <dgm:pt modelId="{D8B9CA8E-8854-9B43-8CAF-4C57D34FEFE9}" type="pres">
      <dgm:prSet presAssocID="{2D1D2405-AE69-684F-93C1-CEA268EF48BE}" presName="last" presStyleCnt="0"/>
      <dgm:spPr/>
    </dgm:pt>
    <dgm:pt modelId="{43C954FC-6B9B-524B-ACB4-6FB20414B077}" type="pres">
      <dgm:prSet presAssocID="{2D1D2405-AE69-684F-93C1-CEA268EF48BE}" presName="circleTx" presStyleLbl="node1" presStyleIdx="18" presStyleCnt="19"/>
      <dgm:spPr/>
    </dgm:pt>
    <dgm:pt modelId="{295AFFE6-44A3-D447-8816-BF0D461F0B01}" type="pres">
      <dgm:prSet presAssocID="{2D1D2405-AE69-684F-93C1-CEA268EF48BE}" presName="desTxN" presStyleLbl="revTx" presStyleIdx="2" presStyleCnt="3">
        <dgm:presLayoutVars>
          <dgm:bulletEnabled val="1"/>
        </dgm:presLayoutVars>
      </dgm:prSet>
      <dgm:spPr/>
    </dgm:pt>
    <dgm:pt modelId="{23C5C42F-0E71-CD42-BF6D-B301E3156350}" type="pres">
      <dgm:prSet presAssocID="{2D1D2405-AE69-684F-93C1-CEA268EF48BE}" presName="spN" presStyleCnt="0"/>
      <dgm:spPr/>
    </dgm:pt>
  </dgm:ptLst>
  <dgm:cxnLst>
    <dgm:cxn modelId="{5A3DE019-15DF-C24E-A4A6-10CD93F7F5FE}" srcId="{A692A364-F596-774A-A7D8-9FC3FFEA22B7}" destId="{B04F46ED-EE64-0842-8568-46AE25D2CCE6}" srcOrd="0" destOrd="0" parTransId="{B0F41152-0CA9-214D-B8AF-55E085F03E03}" sibTransId="{F459E5B0-1E9C-0C4B-BB51-6B7A11523081}"/>
    <dgm:cxn modelId="{B01D691E-8297-4940-9354-72C0BFE78553}" srcId="{976D9397-643E-D646-AD1E-02F971C6F180}" destId="{2D1D2405-AE69-684F-93C1-CEA268EF48BE}" srcOrd="1" destOrd="0" parTransId="{2A04BE16-D9BE-B54C-9DCD-18CB9573B96D}" sibTransId="{9F59AAE9-2AFD-804B-AC25-BA7D62886674}"/>
    <dgm:cxn modelId="{F0691920-0D6B-FF40-9C01-9F1332EAC0D1}" type="presOf" srcId="{164EBEC4-45CE-F747-93A0-D58884245162}" destId="{295AFFE6-44A3-D447-8816-BF0D461F0B01}" srcOrd="0" destOrd="0" presId="urn:microsoft.com/office/officeart/2009/3/layout/RandomtoResultProcess"/>
    <dgm:cxn modelId="{2B606449-4B78-B945-A09C-57A2DE877F11}" type="presOf" srcId="{2D1D2405-AE69-684F-93C1-CEA268EF48BE}" destId="{43C954FC-6B9B-524B-ACB4-6FB20414B077}" srcOrd="0" destOrd="0" presId="urn:microsoft.com/office/officeart/2009/3/layout/RandomtoResultProcess"/>
    <dgm:cxn modelId="{C4C2989C-5CAF-794F-828D-C1D04DAE81F0}" srcId="{2D1D2405-AE69-684F-93C1-CEA268EF48BE}" destId="{164EBEC4-45CE-F747-93A0-D58884245162}" srcOrd="0" destOrd="0" parTransId="{69569373-94F5-A349-95C7-6BEA4ACB49F8}" sibTransId="{67FC32F8-59C8-9744-AA42-33C04C24C736}"/>
    <dgm:cxn modelId="{961508A5-45A0-E442-89EA-C1A0FF950702}" type="presOf" srcId="{976D9397-643E-D646-AD1E-02F971C6F180}" destId="{3FCBBD88-5458-A642-BE64-69CE0534D34D}" srcOrd="0" destOrd="0" presId="urn:microsoft.com/office/officeart/2009/3/layout/RandomtoResultProcess"/>
    <dgm:cxn modelId="{BC209AA8-D2D9-2046-89E6-732105D7E3CC}" type="presOf" srcId="{B04F46ED-EE64-0842-8568-46AE25D2CCE6}" destId="{B73B1F87-7A00-D840-9850-CA9C4860BF0C}" srcOrd="0" destOrd="0" presId="urn:microsoft.com/office/officeart/2009/3/layout/RandomtoResultProcess"/>
    <dgm:cxn modelId="{54C203AA-FD49-3347-BEBC-C50D3F29078C}" type="presOf" srcId="{A692A364-F596-774A-A7D8-9FC3FFEA22B7}" destId="{D48F7809-103E-F347-8810-92A8132F3FCA}" srcOrd="0" destOrd="0" presId="urn:microsoft.com/office/officeart/2009/3/layout/RandomtoResultProcess"/>
    <dgm:cxn modelId="{EE7BDDEE-AA9F-3846-BA5A-FB75584803BA}" srcId="{976D9397-643E-D646-AD1E-02F971C6F180}" destId="{A692A364-F596-774A-A7D8-9FC3FFEA22B7}" srcOrd="0" destOrd="0" parTransId="{DD4CF2C1-F8FF-D14C-B99A-E174EAAE69F1}" sibTransId="{E814E67C-A3FE-8E4E-ABAD-3236D9D30F92}"/>
    <dgm:cxn modelId="{AD054549-19EE-0043-9D56-B0322BA4AD20}" type="presParOf" srcId="{3FCBBD88-5458-A642-BE64-69CE0534D34D}" destId="{E43ACDD4-48C7-764F-BDB0-2C3E425419A6}" srcOrd="0" destOrd="0" presId="urn:microsoft.com/office/officeart/2009/3/layout/RandomtoResultProcess"/>
    <dgm:cxn modelId="{F1629367-9B51-F849-95B1-7F62D1E1DB36}" type="presParOf" srcId="{E43ACDD4-48C7-764F-BDB0-2C3E425419A6}" destId="{D48F7809-103E-F347-8810-92A8132F3FCA}" srcOrd="0" destOrd="0" presId="urn:microsoft.com/office/officeart/2009/3/layout/RandomtoResultProcess"/>
    <dgm:cxn modelId="{4C24F203-45F6-154B-83D6-8C76C139593C}" type="presParOf" srcId="{E43ACDD4-48C7-764F-BDB0-2C3E425419A6}" destId="{B73B1F87-7A00-D840-9850-CA9C4860BF0C}" srcOrd="1" destOrd="0" presId="urn:microsoft.com/office/officeart/2009/3/layout/RandomtoResultProcess"/>
    <dgm:cxn modelId="{AB0E9E9A-BB37-EF4E-BD96-5154E73DC49D}" type="presParOf" srcId="{E43ACDD4-48C7-764F-BDB0-2C3E425419A6}" destId="{25B9C6D4-6452-1D41-A866-2CFBAA8F96A8}" srcOrd="2" destOrd="0" presId="urn:microsoft.com/office/officeart/2009/3/layout/RandomtoResultProcess"/>
    <dgm:cxn modelId="{E8F164DA-6F8D-204A-A97D-C87CFBA3B4ED}" type="presParOf" srcId="{E43ACDD4-48C7-764F-BDB0-2C3E425419A6}" destId="{248A4805-F8B7-AB49-AC92-641050CE3E7B}" srcOrd="3" destOrd="0" presId="urn:microsoft.com/office/officeart/2009/3/layout/RandomtoResultProcess"/>
    <dgm:cxn modelId="{192EE8E5-0656-3547-B22C-A60BA61968EE}" type="presParOf" srcId="{E43ACDD4-48C7-764F-BDB0-2C3E425419A6}" destId="{85274978-1DEF-974F-AD16-E2A85A22C1E1}" srcOrd="4" destOrd="0" presId="urn:microsoft.com/office/officeart/2009/3/layout/RandomtoResultProcess"/>
    <dgm:cxn modelId="{9C7870D6-8733-6C4C-BBA8-2DAE15C80F55}" type="presParOf" srcId="{E43ACDD4-48C7-764F-BDB0-2C3E425419A6}" destId="{7B4F8FEA-F132-3C41-B4F7-31C2363367B0}" srcOrd="5" destOrd="0" presId="urn:microsoft.com/office/officeart/2009/3/layout/RandomtoResultProcess"/>
    <dgm:cxn modelId="{19A90D7F-B4AB-F340-B92F-5CAFDFA3B2DF}" type="presParOf" srcId="{E43ACDD4-48C7-764F-BDB0-2C3E425419A6}" destId="{82088CDF-7912-C74D-B6C2-33A493BE6999}" srcOrd="6" destOrd="0" presId="urn:microsoft.com/office/officeart/2009/3/layout/RandomtoResultProcess"/>
    <dgm:cxn modelId="{CEF12D69-EF1A-1F49-883A-83DEB953DD61}" type="presParOf" srcId="{E43ACDD4-48C7-764F-BDB0-2C3E425419A6}" destId="{56271D94-7FDF-C843-9134-F18844BA6262}" srcOrd="7" destOrd="0" presId="urn:microsoft.com/office/officeart/2009/3/layout/RandomtoResultProcess"/>
    <dgm:cxn modelId="{A13BEDE2-21CE-8845-8D0E-0695EAEC4AC3}" type="presParOf" srcId="{E43ACDD4-48C7-764F-BDB0-2C3E425419A6}" destId="{A541A3A4-8DB8-5348-B797-02F55C83CFC1}" srcOrd="8" destOrd="0" presId="urn:microsoft.com/office/officeart/2009/3/layout/RandomtoResultProcess"/>
    <dgm:cxn modelId="{D1600877-9F5A-DC49-8767-6310E3316FA5}" type="presParOf" srcId="{E43ACDD4-48C7-764F-BDB0-2C3E425419A6}" destId="{945016D7-D158-D743-9FBC-6A009FFFF707}" srcOrd="9" destOrd="0" presId="urn:microsoft.com/office/officeart/2009/3/layout/RandomtoResultProcess"/>
    <dgm:cxn modelId="{A15DF56B-1146-2F43-893C-1C41BC6B3E27}" type="presParOf" srcId="{E43ACDD4-48C7-764F-BDB0-2C3E425419A6}" destId="{8A9E8C9C-EC8C-1C4D-82C5-45D989844122}" srcOrd="10" destOrd="0" presId="urn:microsoft.com/office/officeart/2009/3/layout/RandomtoResultProcess"/>
    <dgm:cxn modelId="{414196C5-0F4E-C24A-BD22-11D02F81B72A}" type="presParOf" srcId="{E43ACDD4-48C7-764F-BDB0-2C3E425419A6}" destId="{F4689ED6-3AA9-EF4C-9922-D8BC7EC7A145}" srcOrd="11" destOrd="0" presId="urn:microsoft.com/office/officeart/2009/3/layout/RandomtoResultProcess"/>
    <dgm:cxn modelId="{7C2FE70F-7509-E646-8889-2A43F3F824D4}" type="presParOf" srcId="{E43ACDD4-48C7-764F-BDB0-2C3E425419A6}" destId="{88D8546D-A6E2-D54A-B1E2-83580B7CF289}" srcOrd="12" destOrd="0" presId="urn:microsoft.com/office/officeart/2009/3/layout/RandomtoResultProcess"/>
    <dgm:cxn modelId="{36F4458F-64DB-EF40-A12F-0A2F44D005B1}" type="presParOf" srcId="{E43ACDD4-48C7-764F-BDB0-2C3E425419A6}" destId="{C5FA9B4A-7A06-4D47-985A-FCF63E036634}" srcOrd="13" destOrd="0" presId="urn:microsoft.com/office/officeart/2009/3/layout/RandomtoResultProcess"/>
    <dgm:cxn modelId="{E2BF90F6-C75F-654B-991D-6C8D177366E0}" type="presParOf" srcId="{E43ACDD4-48C7-764F-BDB0-2C3E425419A6}" destId="{7C00920F-530F-BD4A-B643-EDD3887DABB7}" srcOrd="14" destOrd="0" presId="urn:microsoft.com/office/officeart/2009/3/layout/RandomtoResultProcess"/>
    <dgm:cxn modelId="{E34BBC50-5B35-AA45-B5BA-AFD420A72015}" type="presParOf" srcId="{E43ACDD4-48C7-764F-BDB0-2C3E425419A6}" destId="{36E10CAD-E0B4-DF49-8EDB-D08B05796BAE}" srcOrd="15" destOrd="0" presId="urn:microsoft.com/office/officeart/2009/3/layout/RandomtoResultProcess"/>
    <dgm:cxn modelId="{3B54A701-311D-0D4D-B4FB-BC5CC67F77B7}" type="presParOf" srcId="{E43ACDD4-48C7-764F-BDB0-2C3E425419A6}" destId="{3F5726E8-87DB-2F46-823D-35774063F208}" srcOrd="16" destOrd="0" presId="urn:microsoft.com/office/officeart/2009/3/layout/RandomtoResultProcess"/>
    <dgm:cxn modelId="{8F47FDE3-2218-A140-A5EE-B76BBD37A43D}" type="presParOf" srcId="{E43ACDD4-48C7-764F-BDB0-2C3E425419A6}" destId="{4C6C23A8-D434-ED4D-8014-9277134E5DA4}" srcOrd="17" destOrd="0" presId="urn:microsoft.com/office/officeart/2009/3/layout/RandomtoResultProcess"/>
    <dgm:cxn modelId="{63B8AAAD-BE6D-9B42-A54F-A5A0F29BB2F7}" type="presParOf" srcId="{E43ACDD4-48C7-764F-BDB0-2C3E425419A6}" destId="{91C07406-B145-0C44-9B2D-FAD23214C39E}" srcOrd="18" destOrd="0" presId="urn:microsoft.com/office/officeart/2009/3/layout/RandomtoResultProcess"/>
    <dgm:cxn modelId="{0E559981-7CDC-5348-816D-B3F03658651B}" type="presParOf" srcId="{E43ACDD4-48C7-764F-BDB0-2C3E425419A6}" destId="{1BAE87A8-1167-DC4C-8C95-CD10CB84D694}" srcOrd="19" destOrd="0" presId="urn:microsoft.com/office/officeart/2009/3/layout/RandomtoResultProcess"/>
    <dgm:cxn modelId="{69726EA3-2A92-E243-9B0D-E65AEE1273E1}" type="presParOf" srcId="{3FCBBD88-5458-A642-BE64-69CE0534D34D}" destId="{9C4803F6-8759-8D4F-8C6F-E195E10AA0EB}" srcOrd="1" destOrd="0" presId="urn:microsoft.com/office/officeart/2009/3/layout/RandomtoResultProcess"/>
    <dgm:cxn modelId="{16EFCDC6-6A2E-4E44-8778-9E34CFC28363}" type="presParOf" srcId="{9C4803F6-8759-8D4F-8C6F-E195E10AA0EB}" destId="{1E42060D-E726-014D-876E-B23FA3736D8C}" srcOrd="0" destOrd="0" presId="urn:microsoft.com/office/officeart/2009/3/layout/RandomtoResultProcess"/>
    <dgm:cxn modelId="{B88D6539-4FBD-7941-89AE-25CA1853B370}" type="presParOf" srcId="{9C4803F6-8759-8D4F-8C6F-E195E10AA0EB}" destId="{371B951B-3F4B-E942-B3EC-104B375C0E4B}" srcOrd="1" destOrd="0" presId="urn:microsoft.com/office/officeart/2009/3/layout/RandomtoResultProcess"/>
    <dgm:cxn modelId="{E1B7D99D-D225-4C4D-8061-0FBAED221C52}" type="presParOf" srcId="{3FCBBD88-5458-A642-BE64-69CE0534D34D}" destId="{E5488059-3F8E-5A4F-90EF-C8BC11A13AC2}" srcOrd="2" destOrd="0" presId="urn:microsoft.com/office/officeart/2009/3/layout/RandomtoResultProcess"/>
    <dgm:cxn modelId="{BDBCA6E5-59FC-E14C-8F15-8CC34F5D0F83}" type="presParOf" srcId="{3FCBBD88-5458-A642-BE64-69CE0534D34D}" destId="{1ECCFEA4-0D4D-2849-B656-93EA7857B584}" srcOrd="3" destOrd="0" presId="urn:microsoft.com/office/officeart/2009/3/layout/RandomtoResultProcess"/>
    <dgm:cxn modelId="{1C262FA9-66B4-3D4A-B541-B1D41E9A3E0A}" type="presParOf" srcId="{1ECCFEA4-0D4D-2849-B656-93EA7857B584}" destId="{7D70379B-82E7-DB43-BE08-3DEFA6F04F9A}" srcOrd="0" destOrd="0" presId="urn:microsoft.com/office/officeart/2009/3/layout/RandomtoResultProcess"/>
    <dgm:cxn modelId="{DD2FC72D-7CE5-1C47-8AD6-E6A15090AE6B}" type="presParOf" srcId="{1ECCFEA4-0D4D-2849-B656-93EA7857B584}" destId="{52050D5F-70A2-274B-8120-737FFF8545D1}" srcOrd="1" destOrd="0" presId="urn:microsoft.com/office/officeart/2009/3/layout/RandomtoResultProcess"/>
    <dgm:cxn modelId="{3D3171DF-2177-F343-B8BB-24EC419099F0}" type="presParOf" srcId="{3FCBBD88-5458-A642-BE64-69CE0534D34D}" destId="{D8B9CA8E-8854-9B43-8CAF-4C57D34FEFE9}" srcOrd="4" destOrd="0" presId="urn:microsoft.com/office/officeart/2009/3/layout/RandomtoResultProcess"/>
    <dgm:cxn modelId="{B6BE56F3-7995-7746-8935-9E84B988F4A5}" type="presParOf" srcId="{D8B9CA8E-8854-9B43-8CAF-4C57D34FEFE9}" destId="{43C954FC-6B9B-524B-ACB4-6FB20414B077}" srcOrd="0" destOrd="0" presId="urn:microsoft.com/office/officeart/2009/3/layout/RandomtoResultProcess"/>
    <dgm:cxn modelId="{1E87FA58-1624-9A46-B43F-C0AE14C944DC}" type="presParOf" srcId="{D8B9CA8E-8854-9B43-8CAF-4C57D34FEFE9}" destId="{295AFFE6-44A3-D447-8816-BF0D461F0B01}" srcOrd="1" destOrd="0" presId="urn:microsoft.com/office/officeart/2009/3/layout/RandomtoResultProcess"/>
    <dgm:cxn modelId="{25B87A0A-4756-3B48-B7F6-A5097A9D7ABC}" type="presParOf" srcId="{D8B9CA8E-8854-9B43-8CAF-4C57D34FEFE9}" destId="{23C5C42F-0E71-CD42-BF6D-B301E3156350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6D9397-643E-D646-AD1E-02F971C6F180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92A364-F596-774A-A7D8-9FC3FFEA22B7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DD4CF2C1-F8FF-D14C-B99A-E174EAAE69F1}" type="parTrans" cxnId="{EE7BDDEE-AA9F-3846-BA5A-FB75584803BA}">
      <dgm:prSet/>
      <dgm:spPr/>
      <dgm:t>
        <a:bodyPr/>
        <a:lstStyle/>
        <a:p>
          <a:endParaRPr lang="en-US"/>
        </a:p>
      </dgm:t>
    </dgm:pt>
    <dgm:pt modelId="{E814E67C-A3FE-8E4E-ABAD-3236D9D30F92}" type="sibTrans" cxnId="{EE7BDDEE-AA9F-3846-BA5A-FB75584803BA}">
      <dgm:prSet/>
      <dgm:spPr/>
      <dgm:t>
        <a:bodyPr/>
        <a:lstStyle/>
        <a:p>
          <a:endParaRPr lang="en-US"/>
        </a:p>
      </dgm:t>
    </dgm:pt>
    <dgm:pt modelId="{B04F46ED-EE64-0842-8568-46AE25D2CCE6}">
      <dgm:prSet phldrT="[Text]"/>
      <dgm:spPr/>
      <dgm:t>
        <a:bodyPr/>
        <a:lstStyle/>
        <a:p>
          <a:r>
            <a:rPr lang="en-US" dirty="0"/>
            <a:t>5W &amp; 1H</a:t>
          </a:r>
        </a:p>
      </dgm:t>
    </dgm:pt>
    <dgm:pt modelId="{B0F41152-0CA9-214D-B8AF-55E085F03E03}" type="parTrans" cxnId="{5A3DE019-15DF-C24E-A4A6-10CD93F7F5FE}">
      <dgm:prSet/>
      <dgm:spPr/>
      <dgm:t>
        <a:bodyPr/>
        <a:lstStyle/>
        <a:p>
          <a:endParaRPr lang="en-US"/>
        </a:p>
      </dgm:t>
    </dgm:pt>
    <dgm:pt modelId="{F459E5B0-1E9C-0C4B-BB51-6B7A11523081}" type="sibTrans" cxnId="{5A3DE019-15DF-C24E-A4A6-10CD93F7F5FE}">
      <dgm:prSet/>
      <dgm:spPr/>
      <dgm:t>
        <a:bodyPr/>
        <a:lstStyle/>
        <a:p>
          <a:endParaRPr lang="en-US"/>
        </a:p>
      </dgm:t>
    </dgm:pt>
    <dgm:pt modelId="{2D1D2405-AE69-684F-93C1-CEA268EF48BE}">
      <dgm:prSet phldrT="[Text]"/>
      <dgm:spPr/>
      <dgm:t>
        <a:bodyPr/>
        <a:lstStyle/>
        <a:p>
          <a:r>
            <a:rPr lang="en-US" dirty="0"/>
            <a:t>Trial &amp; Error</a:t>
          </a:r>
        </a:p>
      </dgm:t>
    </dgm:pt>
    <dgm:pt modelId="{2A04BE16-D9BE-B54C-9DCD-18CB9573B96D}" type="parTrans" cxnId="{B01D691E-8297-4940-9354-72C0BFE78553}">
      <dgm:prSet/>
      <dgm:spPr/>
      <dgm:t>
        <a:bodyPr/>
        <a:lstStyle/>
        <a:p>
          <a:endParaRPr lang="en-US"/>
        </a:p>
      </dgm:t>
    </dgm:pt>
    <dgm:pt modelId="{9F59AAE9-2AFD-804B-AC25-BA7D62886674}" type="sibTrans" cxnId="{B01D691E-8297-4940-9354-72C0BFE78553}">
      <dgm:prSet/>
      <dgm:spPr/>
      <dgm:t>
        <a:bodyPr/>
        <a:lstStyle/>
        <a:p>
          <a:endParaRPr lang="en-US"/>
        </a:p>
      </dgm:t>
    </dgm:pt>
    <dgm:pt modelId="{164EBEC4-45CE-F747-93A0-D58884245162}">
      <dgm:prSet phldrT="[Text]"/>
      <dgm:spPr/>
      <dgm:t>
        <a:bodyPr/>
        <a:lstStyle/>
        <a:p>
          <a:r>
            <a:rPr lang="en-US" dirty="0"/>
            <a:t>Long term vs. short</a:t>
          </a:r>
        </a:p>
      </dgm:t>
    </dgm:pt>
    <dgm:pt modelId="{69569373-94F5-A349-95C7-6BEA4ACB49F8}" type="parTrans" cxnId="{C4C2989C-5CAF-794F-828D-C1D04DAE81F0}">
      <dgm:prSet/>
      <dgm:spPr/>
      <dgm:t>
        <a:bodyPr/>
        <a:lstStyle/>
        <a:p>
          <a:endParaRPr lang="en-US"/>
        </a:p>
      </dgm:t>
    </dgm:pt>
    <dgm:pt modelId="{67FC32F8-59C8-9744-AA42-33C04C24C736}" type="sibTrans" cxnId="{C4C2989C-5CAF-794F-828D-C1D04DAE81F0}">
      <dgm:prSet/>
      <dgm:spPr/>
      <dgm:t>
        <a:bodyPr/>
        <a:lstStyle/>
        <a:p>
          <a:endParaRPr lang="en-US"/>
        </a:p>
      </dgm:t>
    </dgm:pt>
    <dgm:pt modelId="{3FCBBD88-5458-A642-BE64-69CE0534D34D}" type="pres">
      <dgm:prSet presAssocID="{976D9397-643E-D646-AD1E-02F971C6F180}" presName="Name0" presStyleCnt="0">
        <dgm:presLayoutVars>
          <dgm:dir/>
          <dgm:animOne val="branch"/>
          <dgm:animLvl val="lvl"/>
        </dgm:presLayoutVars>
      </dgm:prSet>
      <dgm:spPr/>
    </dgm:pt>
    <dgm:pt modelId="{E43ACDD4-48C7-764F-BDB0-2C3E425419A6}" type="pres">
      <dgm:prSet presAssocID="{A692A364-F596-774A-A7D8-9FC3FFEA22B7}" presName="chaos" presStyleCnt="0"/>
      <dgm:spPr/>
    </dgm:pt>
    <dgm:pt modelId="{D48F7809-103E-F347-8810-92A8132F3FCA}" type="pres">
      <dgm:prSet presAssocID="{A692A364-F596-774A-A7D8-9FC3FFEA22B7}" presName="parTx1" presStyleLbl="revTx" presStyleIdx="0" presStyleCnt="3"/>
      <dgm:spPr/>
    </dgm:pt>
    <dgm:pt modelId="{B73B1F87-7A00-D840-9850-CA9C4860BF0C}" type="pres">
      <dgm:prSet presAssocID="{A692A364-F596-774A-A7D8-9FC3FFEA22B7}" presName="desTx1" presStyleLbl="revTx" presStyleIdx="1" presStyleCnt="3" custScaleX="128548">
        <dgm:presLayoutVars>
          <dgm:bulletEnabled val="1"/>
        </dgm:presLayoutVars>
      </dgm:prSet>
      <dgm:spPr/>
    </dgm:pt>
    <dgm:pt modelId="{25B9C6D4-6452-1D41-A866-2CFBAA8F96A8}" type="pres">
      <dgm:prSet presAssocID="{A692A364-F596-774A-A7D8-9FC3FFEA22B7}" presName="c1" presStyleLbl="node1" presStyleIdx="0" presStyleCnt="19"/>
      <dgm:spPr/>
    </dgm:pt>
    <dgm:pt modelId="{248A4805-F8B7-AB49-AC92-641050CE3E7B}" type="pres">
      <dgm:prSet presAssocID="{A692A364-F596-774A-A7D8-9FC3FFEA22B7}" presName="c2" presStyleLbl="node1" presStyleIdx="1" presStyleCnt="19"/>
      <dgm:spPr/>
    </dgm:pt>
    <dgm:pt modelId="{85274978-1DEF-974F-AD16-E2A85A22C1E1}" type="pres">
      <dgm:prSet presAssocID="{A692A364-F596-774A-A7D8-9FC3FFEA22B7}" presName="c3" presStyleLbl="node1" presStyleIdx="2" presStyleCnt="19"/>
      <dgm:spPr/>
    </dgm:pt>
    <dgm:pt modelId="{7B4F8FEA-F132-3C41-B4F7-31C2363367B0}" type="pres">
      <dgm:prSet presAssocID="{A692A364-F596-774A-A7D8-9FC3FFEA22B7}" presName="c4" presStyleLbl="node1" presStyleIdx="3" presStyleCnt="19"/>
      <dgm:spPr/>
    </dgm:pt>
    <dgm:pt modelId="{82088CDF-7912-C74D-B6C2-33A493BE6999}" type="pres">
      <dgm:prSet presAssocID="{A692A364-F596-774A-A7D8-9FC3FFEA22B7}" presName="c5" presStyleLbl="node1" presStyleIdx="4" presStyleCnt="19"/>
      <dgm:spPr/>
    </dgm:pt>
    <dgm:pt modelId="{56271D94-7FDF-C843-9134-F18844BA6262}" type="pres">
      <dgm:prSet presAssocID="{A692A364-F596-774A-A7D8-9FC3FFEA22B7}" presName="c6" presStyleLbl="node1" presStyleIdx="5" presStyleCnt="19"/>
      <dgm:spPr/>
    </dgm:pt>
    <dgm:pt modelId="{A541A3A4-8DB8-5348-B797-02F55C83CFC1}" type="pres">
      <dgm:prSet presAssocID="{A692A364-F596-774A-A7D8-9FC3FFEA22B7}" presName="c7" presStyleLbl="node1" presStyleIdx="6" presStyleCnt="19"/>
      <dgm:spPr/>
    </dgm:pt>
    <dgm:pt modelId="{945016D7-D158-D743-9FBC-6A009FFFF707}" type="pres">
      <dgm:prSet presAssocID="{A692A364-F596-774A-A7D8-9FC3FFEA22B7}" presName="c8" presStyleLbl="node1" presStyleIdx="7" presStyleCnt="19"/>
      <dgm:spPr/>
    </dgm:pt>
    <dgm:pt modelId="{8A9E8C9C-EC8C-1C4D-82C5-45D989844122}" type="pres">
      <dgm:prSet presAssocID="{A692A364-F596-774A-A7D8-9FC3FFEA22B7}" presName="c9" presStyleLbl="node1" presStyleIdx="8" presStyleCnt="19"/>
      <dgm:spPr/>
    </dgm:pt>
    <dgm:pt modelId="{F4689ED6-3AA9-EF4C-9922-D8BC7EC7A145}" type="pres">
      <dgm:prSet presAssocID="{A692A364-F596-774A-A7D8-9FC3FFEA22B7}" presName="c10" presStyleLbl="node1" presStyleIdx="9" presStyleCnt="19"/>
      <dgm:spPr/>
    </dgm:pt>
    <dgm:pt modelId="{88D8546D-A6E2-D54A-B1E2-83580B7CF289}" type="pres">
      <dgm:prSet presAssocID="{A692A364-F596-774A-A7D8-9FC3FFEA22B7}" presName="c11" presStyleLbl="node1" presStyleIdx="10" presStyleCnt="19"/>
      <dgm:spPr/>
    </dgm:pt>
    <dgm:pt modelId="{C5FA9B4A-7A06-4D47-985A-FCF63E036634}" type="pres">
      <dgm:prSet presAssocID="{A692A364-F596-774A-A7D8-9FC3FFEA22B7}" presName="c12" presStyleLbl="node1" presStyleIdx="11" presStyleCnt="19"/>
      <dgm:spPr/>
    </dgm:pt>
    <dgm:pt modelId="{7C00920F-530F-BD4A-B643-EDD3887DABB7}" type="pres">
      <dgm:prSet presAssocID="{A692A364-F596-774A-A7D8-9FC3FFEA22B7}" presName="c13" presStyleLbl="node1" presStyleIdx="12" presStyleCnt="19"/>
      <dgm:spPr/>
    </dgm:pt>
    <dgm:pt modelId="{36E10CAD-E0B4-DF49-8EDB-D08B05796BAE}" type="pres">
      <dgm:prSet presAssocID="{A692A364-F596-774A-A7D8-9FC3FFEA22B7}" presName="c14" presStyleLbl="node1" presStyleIdx="13" presStyleCnt="19"/>
      <dgm:spPr/>
    </dgm:pt>
    <dgm:pt modelId="{3F5726E8-87DB-2F46-823D-35774063F208}" type="pres">
      <dgm:prSet presAssocID="{A692A364-F596-774A-A7D8-9FC3FFEA22B7}" presName="c15" presStyleLbl="node1" presStyleIdx="14" presStyleCnt="19"/>
      <dgm:spPr/>
    </dgm:pt>
    <dgm:pt modelId="{4C6C23A8-D434-ED4D-8014-9277134E5DA4}" type="pres">
      <dgm:prSet presAssocID="{A692A364-F596-774A-A7D8-9FC3FFEA22B7}" presName="c16" presStyleLbl="node1" presStyleIdx="15" presStyleCnt="19"/>
      <dgm:spPr/>
    </dgm:pt>
    <dgm:pt modelId="{91C07406-B145-0C44-9B2D-FAD23214C39E}" type="pres">
      <dgm:prSet presAssocID="{A692A364-F596-774A-A7D8-9FC3FFEA22B7}" presName="c17" presStyleLbl="node1" presStyleIdx="16" presStyleCnt="19"/>
      <dgm:spPr/>
    </dgm:pt>
    <dgm:pt modelId="{1BAE87A8-1167-DC4C-8C95-CD10CB84D694}" type="pres">
      <dgm:prSet presAssocID="{A692A364-F596-774A-A7D8-9FC3FFEA22B7}" presName="c18" presStyleLbl="node1" presStyleIdx="17" presStyleCnt="19"/>
      <dgm:spPr/>
    </dgm:pt>
    <dgm:pt modelId="{9C4803F6-8759-8D4F-8C6F-E195E10AA0EB}" type="pres">
      <dgm:prSet presAssocID="{E814E67C-A3FE-8E4E-ABAD-3236D9D30F92}" presName="chevronComposite1" presStyleCnt="0"/>
      <dgm:spPr/>
    </dgm:pt>
    <dgm:pt modelId="{1E42060D-E726-014D-876E-B23FA3736D8C}" type="pres">
      <dgm:prSet presAssocID="{E814E67C-A3FE-8E4E-ABAD-3236D9D30F92}" presName="chevron1" presStyleLbl="sibTrans2D1" presStyleIdx="0" presStyleCnt="2"/>
      <dgm:spPr/>
    </dgm:pt>
    <dgm:pt modelId="{371B951B-3F4B-E942-B3EC-104B375C0E4B}" type="pres">
      <dgm:prSet presAssocID="{E814E67C-A3FE-8E4E-ABAD-3236D9D30F92}" presName="spChevron1" presStyleCnt="0"/>
      <dgm:spPr/>
    </dgm:pt>
    <dgm:pt modelId="{E5488059-3F8E-5A4F-90EF-C8BC11A13AC2}" type="pres">
      <dgm:prSet presAssocID="{E814E67C-A3FE-8E4E-ABAD-3236D9D30F92}" presName="overlap" presStyleCnt="0"/>
      <dgm:spPr/>
    </dgm:pt>
    <dgm:pt modelId="{1ECCFEA4-0D4D-2849-B656-93EA7857B584}" type="pres">
      <dgm:prSet presAssocID="{E814E67C-A3FE-8E4E-ABAD-3236D9D30F92}" presName="chevronComposite2" presStyleCnt="0"/>
      <dgm:spPr/>
    </dgm:pt>
    <dgm:pt modelId="{7D70379B-82E7-DB43-BE08-3DEFA6F04F9A}" type="pres">
      <dgm:prSet presAssocID="{E814E67C-A3FE-8E4E-ABAD-3236D9D30F92}" presName="chevron2" presStyleLbl="sibTrans2D1" presStyleIdx="1" presStyleCnt="2"/>
      <dgm:spPr/>
    </dgm:pt>
    <dgm:pt modelId="{52050D5F-70A2-274B-8120-737FFF8545D1}" type="pres">
      <dgm:prSet presAssocID="{E814E67C-A3FE-8E4E-ABAD-3236D9D30F92}" presName="spChevron2" presStyleCnt="0"/>
      <dgm:spPr/>
    </dgm:pt>
    <dgm:pt modelId="{D8B9CA8E-8854-9B43-8CAF-4C57D34FEFE9}" type="pres">
      <dgm:prSet presAssocID="{2D1D2405-AE69-684F-93C1-CEA268EF48BE}" presName="last" presStyleCnt="0"/>
      <dgm:spPr/>
    </dgm:pt>
    <dgm:pt modelId="{43C954FC-6B9B-524B-ACB4-6FB20414B077}" type="pres">
      <dgm:prSet presAssocID="{2D1D2405-AE69-684F-93C1-CEA268EF48BE}" presName="circleTx" presStyleLbl="node1" presStyleIdx="18" presStyleCnt="19"/>
      <dgm:spPr/>
    </dgm:pt>
    <dgm:pt modelId="{295AFFE6-44A3-D447-8816-BF0D461F0B01}" type="pres">
      <dgm:prSet presAssocID="{2D1D2405-AE69-684F-93C1-CEA268EF48BE}" presName="desTxN" presStyleLbl="revTx" presStyleIdx="2" presStyleCnt="3">
        <dgm:presLayoutVars>
          <dgm:bulletEnabled val="1"/>
        </dgm:presLayoutVars>
      </dgm:prSet>
      <dgm:spPr/>
    </dgm:pt>
    <dgm:pt modelId="{23C5C42F-0E71-CD42-BF6D-B301E3156350}" type="pres">
      <dgm:prSet presAssocID="{2D1D2405-AE69-684F-93C1-CEA268EF48BE}" presName="spN" presStyleCnt="0"/>
      <dgm:spPr/>
    </dgm:pt>
  </dgm:ptLst>
  <dgm:cxnLst>
    <dgm:cxn modelId="{5A3DE019-15DF-C24E-A4A6-10CD93F7F5FE}" srcId="{A692A364-F596-774A-A7D8-9FC3FFEA22B7}" destId="{B04F46ED-EE64-0842-8568-46AE25D2CCE6}" srcOrd="0" destOrd="0" parTransId="{B0F41152-0CA9-214D-B8AF-55E085F03E03}" sibTransId="{F459E5B0-1E9C-0C4B-BB51-6B7A11523081}"/>
    <dgm:cxn modelId="{B01D691E-8297-4940-9354-72C0BFE78553}" srcId="{976D9397-643E-D646-AD1E-02F971C6F180}" destId="{2D1D2405-AE69-684F-93C1-CEA268EF48BE}" srcOrd="1" destOrd="0" parTransId="{2A04BE16-D9BE-B54C-9DCD-18CB9573B96D}" sibTransId="{9F59AAE9-2AFD-804B-AC25-BA7D62886674}"/>
    <dgm:cxn modelId="{F0691920-0D6B-FF40-9C01-9F1332EAC0D1}" type="presOf" srcId="{164EBEC4-45CE-F747-93A0-D58884245162}" destId="{295AFFE6-44A3-D447-8816-BF0D461F0B01}" srcOrd="0" destOrd="0" presId="urn:microsoft.com/office/officeart/2009/3/layout/RandomtoResultProcess"/>
    <dgm:cxn modelId="{2B606449-4B78-B945-A09C-57A2DE877F11}" type="presOf" srcId="{2D1D2405-AE69-684F-93C1-CEA268EF48BE}" destId="{43C954FC-6B9B-524B-ACB4-6FB20414B077}" srcOrd="0" destOrd="0" presId="urn:microsoft.com/office/officeart/2009/3/layout/RandomtoResultProcess"/>
    <dgm:cxn modelId="{C4C2989C-5CAF-794F-828D-C1D04DAE81F0}" srcId="{2D1D2405-AE69-684F-93C1-CEA268EF48BE}" destId="{164EBEC4-45CE-F747-93A0-D58884245162}" srcOrd="0" destOrd="0" parTransId="{69569373-94F5-A349-95C7-6BEA4ACB49F8}" sibTransId="{67FC32F8-59C8-9744-AA42-33C04C24C736}"/>
    <dgm:cxn modelId="{961508A5-45A0-E442-89EA-C1A0FF950702}" type="presOf" srcId="{976D9397-643E-D646-AD1E-02F971C6F180}" destId="{3FCBBD88-5458-A642-BE64-69CE0534D34D}" srcOrd="0" destOrd="0" presId="urn:microsoft.com/office/officeart/2009/3/layout/RandomtoResultProcess"/>
    <dgm:cxn modelId="{BC209AA8-D2D9-2046-89E6-732105D7E3CC}" type="presOf" srcId="{B04F46ED-EE64-0842-8568-46AE25D2CCE6}" destId="{B73B1F87-7A00-D840-9850-CA9C4860BF0C}" srcOrd="0" destOrd="0" presId="urn:microsoft.com/office/officeart/2009/3/layout/RandomtoResultProcess"/>
    <dgm:cxn modelId="{54C203AA-FD49-3347-BEBC-C50D3F29078C}" type="presOf" srcId="{A692A364-F596-774A-A7D8-9FC3FFEA22B7}" destId="{D48F7809-103E-F347-8810-92A8132F3FCA}" srcOrd="0" destOrd="0" presId="urn:microsoft.com/office/officeart/2009/3/layout/RandomtoResultProcess"/>
    <dgm:cxn modelId="{EE7BDDEE-AA9F-3846-BA5A-FB75584803BA}" srcId="{976D9397-643E-D646-AD1E-02F971C6F180}" destId="{A692A364-F596-774A-A7D8-9FC3FFEA22B7}" srcOrd="0" destOrd="0" parTransId="{DD4CF2C1-F8FF-D14C-B99A-E174EAAE69F1}" sibTransId="{E814E67C-A3FE-8E4E-ABAD-3236D9D30F92}"/>
    <dgm:cxn modelId="{AD054549-19EE-0043-9D56-B0322BA4AD20}" type="presParOf" srcId="{3FCBBD88-5458-A642-BE64-69CE0534D34D}" destId="{E43ACDD4-48C7-764F-BDB0-2C3E425419A6}" srcOrd="0" destOrd="0" presId="urn:microsoft.com/office/officeart/2009/3/layout/RandomtoResultProcess"/>
    <dgm:cxn modelId="{F1629367-9B51-F849-95B1-7F62D1E1DB36}" type="presParOf" srcId="{E43ACDD4-48C7-764F-BDB0-2C3E425419A6}" destId="{D48F7809-103E-F347-8810-92A8132F3FCA}" srcOrd="0" destOrd="0" presId="urn:microsoft.com/office/officeart/2009/3/layout/RandomtoResultProcess"/>
    <dgm:cxn modelId="{4C24F203-45F6-154B-83D6-8C76C139593C}" type="presParOf" srcId="{E43ACDD4-48C7-764F-BDB0-2C3E425419A6}" destId="{B73B1F87-7A00-D840-9850-CA9C4860BF0C}" srcOrd="1" destOrd="0" presId="urn:microsoft.com/office/officeart/2009/3/layout/RandomtoResultProcess"/>
    <dgm:cxn modelId="{AB0E9E9A-BB37-EF4E-BD96-5154E73DC49D}" type="presParOf" srcId="{E43ACDD4-48C7-764F-BDB0-2C3E425419A6}" destId="{25B9C6D4-6452-1D41-A866-2CFBAA8F96A8}" srcOrd="2" destOrd="0" presId="urn:microsoft.com/office/officeart/2009/3/layout/RandomtoResultProcess"/>
    <dgm:cxn modelId="{E8F164DA-6F8D-204A-A97D-C87CFBA3B4ED}" type="presParOf" srcId="{E43ACDD4-48C7-764F-BDB0-2C3E425419A6}" destId="{248A4805-F8B7-AB49-AC92-641050CE3E7B}" srcOrd="3" destOrd="0" presId="urn:microsoft.com/office/officeart/2009/3/layout/RandomtoResultProcess"/>
    <dgm:cxn modelId="{192EE8E5-0656-3547-B22C-A60BA61968EE}" type="presParOf" srcId="{E43ACDD4-48C7-764F-BDB0-2C3E425419A6}" destId="{85274978-1DEF-974F-AD16-E2A85A22C1E1}" srcOrd="4" destOrd="0" presId="urn:microsoft.com/office/officeart/2009/3/layout/RandomtoResultProcess"/>
    <dgm:cxn modelId="{9C7870D6-8733-6C4C-BBA8-2DAE15C80F55}" type="presParOf" srcId="{E43ACDD4-48C7-764F-BDB0-2C3E425419A6}" destId="{7B4F8FEA-F132-3C41-B4F7-31C2363367B0}" srcOrd="5" destOrd="0" presId="urn:microsoft.com/office/officeart/2009/3/layout/RandomtoResultProcess"/>
    <dgm:cxn modelId="{19A90D7F-B4AB-F340-B92F-5CAFDFA3B2DF}" type="presParOf" srcId="{E43ACDD4-48C7-764F-BDB0-2C3E425419A6}" destId="{82088CDF-7912-C74D-B6C2-33A493BE6999}" srcOrd="6" destOrd="0" presId="urn:microsoft.com/office/officeart/2009/3/layout/RandomtoResultProcess"/>
    <dgm:cxn modelId="{CEF12D69-EF1A-1F49-883A-83DEB953DD61}" type="presParOf" srcId="{E43ACDD4-48C7-764F-BDB0-2C3E425419A6}" destId="{56271D94-7FDF-C843-9134-F18844BA6262}" srcOrd="7" destOrd="0" presId="urn:microsoft.com/office/officeart/2009/3/layout/RandomtoResultProcess"/>
    <dgm:cxn modelId="{A13BEDE2-21CE-8845-8D0E-0695EAEC4AC3}" type="presParOf" srcId="{E43ACDD4-48C7-764F-BDB0-2C3E425419A6}" destId="{A541A3A4-8DB8-5348-B797-02F55C83CFC1}" srcOrd="8" destOrd="0" presId="urn:microsoft.com/office/officeart/2009/3/layout/RandomtoResultProcess"/>
    <dgm:cxn modelId="{D1600877-9F5A-DC49-8767-6310E3316FA5}" type="presParOf" srcId="{E43ACDD4-48C7-764F-BDB0-2C3E425419A6}" destId="{945016D7-D158-D743-9FBC-6A009FFFF707}" srcOrd="9" destOrd="0" presId="urn:microsoft.com/office/officeart/2009/3/layout/RandomtoResultProcess"/>
    <dgm:cxn modelId="{A15DF56B-1146-2F43-893C-1C41BC6B3E27}" type="presParOf" srcId="{E43ACDD4-48C7-764F-BDB0-2C3E425419A6}" destId="{8A9E8C9C-EC8C-1C4D-82C5-45D989844122}" srcOrd="10" destOrd="0" presId="urn:microsoft.com/office/officeart/2009/3/layout/RandomtoResultProcess"/>
    <dgm:cxn modelId="{414196C5-0F4E-C24A-BD22-11D02F81B72A}" type="presParOf" srcId="{E43ACDD4-48C7-764F-BDB0-2C3E425419A6}" destId="{F4689ED6-3AA9-EF4C-9922-D8BC7EC7A145}" srcOrd="11" destOrd="0" presId="urn:microsoft.com/office/officeart/2009/3/layout/RandomtoResultProcess"/>
    <dgm:cxn modelId="{7C2FE70F-7509-E646-8889-2A43F3F824D4}" type="presParOf" srcId="{E43ACDD4-48C7-764F-BDB0-2C3E425419A6}" destId="{88D8546D-A6E2-D54A-B1E2-83580B7CF289}" srcOrd="12" destOrd="0" presId="urn:microsoft.com/office/officeart/2009/3/layout/RandomtoResultProcess"/>
    <dgm:cxn modelId="{36F4458F-64DB-EF40-A12F-0A2F44D005B1}" type="presParOf" srcId="{E43ACDD4-48C7-764F-BDB0-2C3E425419A6}" destId="{C5FA9B4A-7A06-4D47-985A-FCF63E036634}" srcOrd="13" destOrd="0" presId="urn:microsoft.com/office/officeart/2009/3/layout/RandomtoResultProcess"/>
    <dgm:cxn modelId="{E2BF90F6-C75F-654B-991D-6C8D177366E0}" type="presParOf" srcId="{E43ACDD4-48C7-764F-BDB0-2C3E425419A6}" destId="{7C00920F-530F-BD4A-B643-EDD3887DABB7}" srcOrd="14" destOrd="0" presId="urn:microsoft.com/office/officeart/2009/3/layout/RandomtoResultProcess"/>
    <dgm:cxn modelId="{E34BBC50-5B35-AA45-B5BA-AFD420A72015}" type="presParOf" srcId="{E43ACDD4-48C7-764F-BDB0-2C3E425419A6}" destId="{36E10CAD-E0B4-DF49-8EDB-D08B05796BAE}" srcOrd="15" destOrd="0" presId="urn:microsoft.com/office/officeart/2009/3/layout/RandomtoResultProcess"/>
    <dgm:cxn modelId="{3B54A701-311D-0D4D-B4FB-BC5CC67F77B7}" type="presParOf" srcId="{E43ACDD4-48C7-764F-BDB0-2C3E425419A6}" destId="{3F5726E8-87DB-2F46-823D-35774063F208}" srcOrd="16" destOrd="0" presId="urn:microsoft.com/office/officeart/2009/3/layout/RandomtoResultProcess"/>
    <dgm:cxn modelId="{8F47FDE3-2218-A140-A5EE-B76BBD37A43D}" type="presParOf" srcId="{E43ACDD4-48C7-764F-BDB0-2C3E425419A6}" destId="{4C6C23A8-D434-ED4D-8014-9277134E5DA4}" srcOrd="17" destOrd="0" presId="urn:microsoft.com/office/officeart/2009/3/layout/RandomtoResultProcess"/>
    <dgm:cxn modelId="{63B8AAAD-BE6D-9B42-A54F-A5A0F29BB2F7}" type="presParOf" srcId="{E43ACDD4-48C7-764F-BDB0-2C3E425419A6}" destId="{91C07406-B145-0C44-9B2D-FAD23214C39E}" srcOrd="18" destOrd="0" presId="urn:microsoft.com/office/officeart/2009/3/layout/RandomtoResultProcess"/>
    <dgm:cxn modelId="{0E559981-7CDC-5348-816D-B3F03658651B}" type="presParOf" srcId="{E43ACDD4-48C7-764F-BDB0-2C3E425419A6}" destId="{1BAE87A8-1167-DC4C-8C95-CD10CB84D694}" srcOrd="19" destOrd="0" presId="urn:microsoft.com/office/officeart/2009/3/layout/RandomtoResultProcess"/>
    <dgm:cxn modelId="{69726EA3-2A92-E243-9B0D-E65AEE1273E1}" type="presParOf" srcId="{3FCBBD88-5458-A642-BE64-69CE0534D34D}" destId="{9C4803F6-8759-8D4F-8C6F-E195E10AA0EB}" srcOrd="1" destOrd="0" presId="urn:microsoft.com/office/officeart/2009/3/layout/RandomtoResultProcess"/>
    <dgm:cxn modelId="{16EFCDC6-6A2E-4E44-8778-9E34CFC28363}" type="presParOf" srcId="{9C4803F6-8759-8D4F-8C6F-E195E10AA0EB}" destId="{1E42060D-E726-014D-876E-B23FA3736D8C}" srcOrd="0" destOrd="0" presId="urn:microsoft.com/office/officeart/2009/3/layout/RandomtoResultProcess"/>
    <dgm:cxn modelId="{B88D6539-4FBD-7941-89AE-25CA1853B370}" type="presParOf" srcId="{9C4803F6-8759-8D4F-8C6F-E195E10AA0EB}" destId="{371B951B-3F4B-E942-B3EC-104B375C0E4B}" srcOrd="1" destOrd="0" presId="urn:microsoft.com/office/officeart/2009/3/layout/RandomtoResultProcess"/>
    <dgm:cxn modelId="{E1B7D99D-D225-4C4D-8061-0FBAED221C52}" type="presParOf" srcId="{3FCBBD88-5458-A642-BE64-69CE0534D34D}" destId="{E5488059-3F8E-5A4F-90EF-C8BC11A13AC2}" srcOrd="2" destOrd="0" presId="urn:microsoft.com/office/officeart/2009/3/layout/RandomtoResultProcess"/>
    <dgm:cxn modelId="{BDBCA6E5-59FC-E14C-8F15-8CC34F5D0F83}" type="presParOf" srcId="{3FCBBD88-5458-A642-BE64-69CE0534D34D}" destId="{1ECCFEA4-0D4D-2849-B656-93EA7857B584}" srcOrd="3" destOrd="0" presId="urn:microsoft.com/office/officeart/2009/3/layout/RandomtoResultProcess"/>
    <dgm:cxn modelId="{1C262FA9-66B4-3D4A-B541-B1D41E9A3E0A}" type="presParOf" srcId="{1ECCFEA4-0D4D-2849-B656-93EA7857B584}" destId="{7D70379B-82E7-DB43-BE08-3DEFA6F04F9A}" srcOrd="0" destOrd="0" presId="urn:microsoft.com/office/officeart/2009/3/layout/RandomtoResultProcess"/>
    <dgm:cxn modelId="{DD2FC72D-7CE5-1C47-8AD6-E6A15090AE6B}" type="presParOf" srcId="{1ECCFEA4-0D4D-2849-B656-93EA7857B584}" destId="{52050D5F-70A2-274B-8120-737FFF8545D1}" srcOrd="1" destOrd="0" presId="urn:microsoft.com/office/officeart/2009/3/layout/RandomtoResultProcess"/>
    <dgm:cxn modelId="{3D3171DF-2177-F343-B8BB-24EC419099F0}" type="presParOf" srcId="{3FCBBD88-5458-A642-BE64-69CE0534D34D}" destId="{D8B9CA8E-8854-9B43-8CAF-4C57D34FEFE9}" srcOrd="4" destOrd="0" presId="urn:microsoft.com/office/officeart/2009/3/layout/RandomtoResultProcess"/>
    <dgm:cxn modelId="{B6BE56F3-7995-7746-8935-9E84B988F4A5}" type="presParOf" srcId="{D8B9CA8E-8854-9B43-8CAF-4C57D34FEFE9}" destId="{43C954FC-6B9B-524B-ACB4-6FB20414B077}" srcOrd="0" destOrd="0" presId="urn:microsoft.com/office/officeart/2009/3/layout/RandomtoResultProcess"/>
    <dgm:cxn modelId="{1E87FA58-1624-9A46-B43F-C0AE14C944DC}" type="presParOf" srcId="{D8B9CA8E-8854-9B43-8CAF-4C57D34FEFE9}" destId="{295AFFE6-44A3-D447-8816-BF0D461F0B01}" srcOrd="1" destOrd="0" presId="urn:microsoft.com/office/officeart/2009/3/layout/RandomtoResultProcess"/>
    <dgm:cxn modelId="{25B87A0A-4756-3B48-B7F6-A5097A9D7ABC}" type="presParOf" srcId="{D8B9CA8E-8854-9B43-8CAF-4C57D34FEFE9}" destId="{23C5C42F-0E71-CD42-BF6D-B301E3156350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F7809-103E-F347-8810-92A8132F3FCA}">
      <dsp:nvSpPr>
        <dsp:cNvPr id="0" name=""/>
        <dsp:cNvSpPr/>
      </dsp:nvSpPr>
      <dsp:spPr>
        <a:xfrm>
          <a:off x="195729" y="1313340"/>
          <a:ext cx="2920666" cy="96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Research</a:t>
          </a:r>
        </a:p>
      </dsp:txBody>
      <dsp:txXfrm>
        <a:off x="195729" y="1313340"/>
        <a:ext cx="2920666" cy="962492"/>
      </dsp:txXfrm>
    </dsp:sp>
    <dsp:sp modelId="{B73B1F87-7A00-D840-9850-CA9C4860BF0C}">
      <dsp:nvSpPr>
        <dsp:cNvPr id="0" name=""/>
        <dsp:cNvSpPr/>
      </dsp:nvSpPr>
      <dsp:spPr>
        <a:xfrm>
          <a:off x="195729" y="3342904"/>
          <a:ext cx="2920666" cy="1803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What do you need to know?</a:t>
          </a:r>
        </a:p>
      </dsp:txBody>
      <dsp:txXfrm>
        <a:off x="195729" y="3342904"/>
        <a:ext cx="2920666" cy="1803241"/>
      </dsp:txXfrm>
    </dsp:sp>
    <dsp:sp modelId="{25B9C6D4-6452-1D41-A866-2CFBAA8F96A8}">
      <dsp:nvSpPr>
        <dsp:cNvPr id="0" name=""/>
        <dsp:cNvSpPr/>
      </dsp:nvSpPr>
      <dsp:spPr>
        <a:xfrm>
          <a:off x="192410" y="1020609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A4805-F8B7-AB49-AC92-641050CE3E7B}">
      <dsp:nvSpPr>
        <dsp:cNvPr id="0" name=""/>
        <dsp:cNvSpPr/>
      </dsp:nvSpPr>
      <dsp:spPr>
        <a:xfrm>
          <a:off x="355038" y="695353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74978-1DEF-974F-AD16-E2A85A22C1E1}">
      <dsp:nvSpPr>
        <dsp:cNvPr id="0" name=""/>
        <dsp:cNvSpPr/>
      </dsp:nvSpPr>
      <dsp:spPr>
        <a:xfrm>
          <a:off x="745345" y="760404"/>
          <a:ext cx="365083" cy="365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F8FEA-F132-3C41-B4F7-31C2363367B0}">
      <dsp:nvSpPr>
        <dsp:cNvPr id="0" name=""/>
        <dsp:cNvSpPr/>
      </dsp:nvSpPr>
      <dsp:spPr>
        <a:xfrm>
          <a:off x="1070601" y="402623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88CDF-7912-C74D-B6C2-33A493BE6999}">
      <dsp:nvSpPr>
        <dsp:cNvPr id="0" name=""/>
        <dsp:cNvSpPr/>
      </dsp:nvSpPr>
      <dsp:spPr>
        <a:xfrm>
          <a:off x="1493434" y="272520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71D94-7FDF-C843-9134-F18844BA6262}">
      <dsp:nvSpPr>
        <dsp:cNvPr id="0" name=""/>
        <dsp:cNvSpPr/>
      </dsp:nvSpPr>
      <dsp:spPr>
        <a:xfrm>
          <a:off x="2013843" y="500200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1A3A4-8DB8-5348-B797-02F55C83CFC1}">
      <dsp:nvSpPr>
        <dsp:cNvPr id="0" name=""/>
        <dsp:cNvSpPr/>
      </dsp:nvSpPr>
      <dsp:spPr>
        <a:xfrm>
          <a:off x="2339099" y="662828"/>
          <a:ext cx="365083" cy="365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016D7-D158-D743-9FBC-6A009FFFF707}">
      <dsp:nvSpPr>
        <dsp:cNvPr id="0" name=""/>
        <dsp:cNvSpPr/>
      </dsp:nvSpPr>
      <dsp:spPr>
        <a:xfrm>
          <a:off x="2794458" y="1020609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E8C9C-EC8C-1C4D-82C5-45D989844122}">
      <dsp:nvSpPr>
        <dsp:cNvPr id="0" name=""/>
        <dsp:cNvSpPr/>
      </dsp:nvSpPr>
      <dsp:spPr>
        <a:xfrm>
          <a:off x="2989611" y="1378391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89ED6-3AA9-EF4C-9922-D8BC7EC7A145}">
      <dsp:nvSpPr>
        <dsp:cNvPr id="0" name=""/>
        <dsp:cNvSpPr/>
      </dsp:nvSpPr>
      <dsp:spPr>
        <a:xfrm>
          <a:off x="1298280" y="695353"/>
          <a:ext cx="597408" cy="597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8546D-A6E2-D54A-B1E2-83580B7CF289}">
      <dsp:nvSpPr>
        <dsp:cNvPr id="0" name=""/>
        <dsp:cNvSpPr/>
      </dsp:nvSpPr>
      <dsp:spPr>
        <a:xfrm>
          <a:off x="29782" y="1931326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A9B4A-7A06-4D47-985A-FCF63E036634}">
      <dsp:nvSpPr>
        <dsp:cNvPr id="0" name=""/>
        <dsp:cNvSpPr/>
      </dsp:nvSpPr>
      <dsp:spPr>
        <a:xfrm>
          <a:off x="224935" y="2224056"/>
          <a:ext cx="365083" cy="365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920F-530F-BD4A-B643-EDD3887DABB7}">
      <dsp:nvSpPr>
        <dsp:cNvPr id="0" name=""/>
        <dsp:cNvSpPr/>
      </dsp:nvSpPr>
      <dsp:spPr>
        <a:xfrm>
          <a:off x="712819" y="2484261"/>
          <a:ext cx="531030" cy="53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10CAD-E0B4-DF49-8EDB-D08B05796BAE}">
      <dsp:nvSpPr>
        <dsp:cNvPr id="0" name=""/>
        <dsp:cNvSpPr/>
      </dsp:nvSpPr>
      <dsp:spPr>
        <a:xfrm>
          <a:off x="1395857" y="2907094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726E8-87DB-2F46-823D-35774063F208}">
      <dsp:nvSpPr>
        <dsp:cNvPr id="0" name=""/>
        <dsp:cNvSpPr/>
      </dsp:nvSpPr>
      <dsp:spPr>
        <a:xfrm>
          <a:off x="1525959" y="2484261"/>
          <a:ext cx="365083" cy="365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C23A8-D434-ED4D-8014-9277134E5DA4}">
      <dsp:nvSpPr>
        <dsp:cNvPr id="0" name=""/>
        <dsp:cNvSpPr/>
      </dsp:nvSpPr>
      <dsp:spPr>
        <a:xfrm>
          <a:off x="1851215" y="2939620"/>
          <a:ext cx="232325" cy="232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07406-B145-0C44-9B2D-FAD23214C39E}">
      <dsp:nvSpPr>
        <dsp:cNvPr id="0" name=""/>
        <dsp:cNvSpPr/>
      </dsp:nvSpPr>
      <dsp:spPr>
        <a:xfrm>
          <a:off x="2143946" y="2419210"/>
          <a:ext cx="531030" cy="53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E87A8-1167-DC4C-8C95-CD10CB84D694}">
      <dsp:nvSpPr>
        <dsp:cNvPr id="0" name=""/>
        <dsp:cNvSpPr/>
      </dsp:nvSpPr>
      <dsp:spPr>
        <a:xfrm>
          <a:off x="2859509" y="2289108"/>
          <a:ext cx="365083" cy="365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2060D-E726-014D-876E-B23FA3736D8C}">
      <dsp:nvSpPr>
        <dsp:cNvPr id="0" name=""/>
        <dsp:cNvSpPr/>
      </dsp:nvSpPr>
      <dsp:spPr>
        <a:xfrm>
          <a:off x="3224592" y="759863"/>
          <a:ext cx="1072197" cy="204694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0379B-82E7-DB43-BE08-3DEFA6F04F9A}">
      <dsp:nvSpPr>
        <dsp:cNvPr id="0" name=""/>
        <dsp:cNvSpPr/>
      </dsp:nvSpPr>
      <dsp:spPr>
        <a:xfrm>
          <a:off x="4101845" y="759863"/>
          <a:ext cx="1072197" cy="204694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954FC-6B9B-524B-ACB4-6FB20414B077}">
      <dsp:nvSpPr>
        <dsp:cNvPr id="0" name=""/>
        <dsp:cNvSpPr/>
      </dsp:nvSpPr>
      <dsp:spPr>
        <a:xfrm>
          <a:off x="5393355" y="614649"/>
          <a:ext cx="2485548" cy="24855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Trial &amp; Error</a:t>
          </a:r>
        </a:p>
      </dsp:txBody>
      <dsp:txXfrm>
        <a:off x="5757355" y="978649"/>
        <a:ext cx="1757548" cy="1757548"/>
      </dsp:txXfrm>
    </dsp:sp>
    <dsp:sp modelId="{295AFFE6-44A3-D447-8816-BF0D461F0B01}">
      <dsp:nvSpPr>
        <dsp:cNvPr id="0" name=""/>
        <dsp:cNvSpPr/>
      </dsp:nvSpPr>
      <dsp:spPr>
        <a:xfrm>
          <a:off x="5174042" y="3342904"/>
          <a:ext cx="2924175" cy="1803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What are you willing to risk?</a:t>
          </a:r>
        </a:p>
      </dsp:txBody>
      <dsp:txXfrm>
        <a:off x="5174042" y="3342904"/>
        <a:ext cx="2924175" cy="1803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F7809-103E-F347-8810-92A8132F3FCA}">
      <dsp:nvSpPr>
        <dsp:cNvPr id="0" name=""/>
        <dsp:cNvSpPr/>
      </dsp:nvSpPr>
      <dsp:spPr>
        <a:xfrm>
          <a:off x="261771" y="1091776"/>
          <a:ext cx="1813194" cy="597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Research</a:t>
          </a:r>
        </a:p>
      </dsp:txBody>
      <dsp:txXfrm>
        <a:off x="261771" y="1091776"/>
        <a:ext cx="1813194" cy="597530"/>
      </dsp:txXfrm>
    </dsp:sp>
    <dsp:sp modelId="{B73B1F87-7A00-D840-9850-CA9C4860BF0C}">
      <dsp:nvSpPr>
        <dsp:cNvPr id="0" name=""/>
        <dsp:cNvSpPr/>
      </dsp:nvSpPr>
      <dsp:spPr>
        <a:xfrm>
          <a:off x="2955" y="2351761"/>
          <a:ext cx="2330825" cy="1119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5W &amp; 1H</a:t>
          </a:r>
        </a:p>
      </dsp:txBody>
      <dsp:txXfrm>
        <a:off x="2955" y="2351761"/>
        <a:ext cx="2330825" cy="1119480"/>
      </dsp:txXfrm>
    </dsp:sp>
    <dsp:sp modelId="{25B9C6D4-6452-1D41-A866-2CFBAA8F96A8}">
      <dsp:nvSpPr>
        <dsp:cNvPr id="0" name=""/>
        <dsp:cNvSpPr/>
      </dsp:nvSpPr>
      <dsp:spPr>
        <a:xfrm>
          <a:off x="259710" y="910044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A4805-F8B7-AB49-AC92-641050CE3E7B}">
      <dsp:nvSpPr>
        <dsp:cNvPr id="0" name=""/>
        <dsp:cNvSpPr/>
      </dsp:nvSpPr>
      <dsp:spPr>
        <a:xfrm>
          <a:off x="360672" y="708120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74978-1DEF-974F-AD16-E2A85A22C1E1}">
      <dsp:nvSpPr>
        <dsp:cNvPr id="0" name=""/>
        <dsp:cNvSpPr/>
      </dsp:nvSpPr>
      <dsp:spPr>
        <a:xfrm>
          <a:off x="602981" y="748505"/>
          <a:ext cx="226649" cy="226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F8FEA-F132-3C41-B4F7-31C2363367B0}">
      <dsp:nvSpPr>
        <dsp:cNvPr id="0" name=""/>
        <dsp:cNvSpPr/>
      </dsp:nvSpPr>
      <dsp:spPr>
        <a:xfrm>
          <a:off x="804905" y="526389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88CDF-7912-C74D-B6C2-33A493BE6999}">
      <dsp:nvSpPr>
        <dsp:cNvPr id="0" name=""/>
        <dsp:cNvSpPr/>
      </dsp:nvSpPr>
      <dsp:spPr>
        <a:xfrm>
          <a:off x="1067406" y="445619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71D94-7FDF-C843-9134-F18844BA6262}">
      <dsp:nvSpPr>
        <dsp:cNvPr id="0" name=""/>
        <dsp:cNvSpPr/>
      </dsp:nvSpPr>
      <dsp:spPr>
        <a:xfrm>
          <a:off x="1390484" y="586966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1A3A4-8DB8-5348-B797-02F55C83CFC1}">
      <dsp:nvSpPr>
        <dsp:cNvPr id="0" name=""/>
        <dsp:cNvSpPr/>
      </dsp:nvSpPr>
      <dsp:spPr>
        <a:xfrm>
          <a:off x="1592408" y="687928"/>
          <a:ext cx="226649" cy="226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016D7-D158-D743-9FBC-6A009FFFF707}">
      <dsp:nvSpPr>
        <dsp:cNvPr id="0" name=""/>
        <dsp:cNvSpPr/>
      </dsp:nvSpPr>
      <dsp:spPr>
        <a:xfrm>
          <a:off x="1875102" y="910044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E8C9C-EC8C-1C4D-82C5-45D989844122}">
      <dsp:nvSpPr>
        <dsp:cNvPr id="0" name=""/>
        <dsp:cNvSpPr/>
      </dsp:nvSpPr>
      <dsp:spPr>
        <a:xfrm>
          <a:off x="1996256" y="1132160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89ED6-3AA9-EF4C-9922-D8BC7EC7A145}">
      <dsp:nvSpPr>
        <dsp:cNvPr id="0" name=""/>
        <dsp:cNvSpPr/>
      </dsp:nvSpPr>
      <dsp:spPr>
        <a:xfrm>
          <a:off x="946252" y="708120"/>
          <a:ext cx="370880" cy="3708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8546D-A6E2-D54A-B1E2-83580B7CF289}">
      <dsp:nvSpPr>
        <dsp:cNvPr id="0" name=""/>
        <dsp:cNvSpPr/>
      </dsp:nvSpPr>
      <dsp:spPr>
        <a:xfrm>
          <a:off x="158748" y="1475431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A9B4A-7A06-4D47-985A-FCF63E036634}">
      <dsp:nvSpPr>
        <dsp:cNvPr id="0" name=""/>
        <dsp:cNvSpPr/>
      </dsp:nvSpPr>
      <dsp:spPr>
        <a:xfrm>
          <a:off x="279902" y="1657163"/>
          <a:ext cx="226649" cy="226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920F-530F-BD4A-B643-EDD3887DABB7}">
      <dsp:nvSpPr>
        <dsp:cNvPr id="0" name=""/>
        <dsp:cNvSpPr/>
      </dsp:nvSpPr>
      <dsp:spPr>
        <a:xfrm>
          <a:off x="582788" y="1818702"/>
          <a:ext cx="329671" cy="329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10CAD-E0B4-DF49-8EDB-D08B05796BAE}">
      <dsp:nvSpPr>
        <dsp:cNvPr id="0" name=""/>
        <dsp:cNvSpPr/>
      </dsp:nvSpPr>
      <dsp:spPr>
        <a:xfrm>
          <a:off x="1006829" y="2081203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726E8-87DB-2F46-823D-35774063F208}">
      <dsp:nvSpPr>
        <dsp:cNvPr id="0" name=""/>
        <dsp:cNvSpPr/>
      </dsp:nvSpPr>
      <dsp:spPr>
        <a:xfrm>
          <a:off x="1087598" y="1818702"/>
          <a:ext cx="226649" cy="226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C23A8-D434-ED4D-8014-9277134E5DA4}">
      <dsp:nvSpPr>
        <dsp:cNvPr id="0" name=""/>
        <dsp:cNvSpPr/>
      </dsp:nvSpPr>
      <dsp:spPr>
        <a:xfrm>
          <a:off x="1289522" y="2101395"/>
          <a:ext cx="144231" cy="144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07406-B145-0C44-9B2D-FAD23214C39E}">
      <dsp:nvSpPr>
        <dsp:cNvPr id="0" name=""/>
        <dsp:cNvSpPr/>
      </dsp:nvSpPr>
      <dsp:spPr>
        <a:xfrm>
          <a:off x="1471254" y="1778317"/>
          <a:ext cx="329671" cy="329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E87A8-1167-DC4C-8C95-CD10CB84D694}">
      <dsp:nvSpPr>
        <dsp:cNvPr id="0" name=""/>
        <dsp:cNvSpPr/>
      </dsp:nvSpPr>
      <dsp:spPr>
        <a:xfrm>
          <a:off x="1915487" y="1697548"/>
          <a:ext cx="226649" cy="226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2060D-E726-014D-876E-B23FA3736D8C}">
      <dsp:nvSpPr>
        <dsp:cNvPr id="0" name=""/>
        <dsp:cNvSpPr/>
      </dsp:nvSpPr>
      <dsp:spPr>
        <a:xfrm>
          <a:off x="2333781" y="748169"/>
          <a:ext cx="665636" cy="127077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0379B-82E7-DB43-BE08-3DEFA6F04F9A}">
      <dsp:nvSpPr>
        <dsp:cNvPr id="0" name=""/>
        <dsp:cNvSpPr/>
      </dsp:nvSpPr>
      <dsp:spPr>
        <a:xfrm>
          <a:off x="2878393" y="748169"/>
          <a:ext cx="665636" cy="127077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954FC-6B9B-524B-ACB4-6FB20414B077}">
      <dsp:nvSpPr>
        <dsp:cNvPr id="0" name=""/>
        <dsp:cNvSpPr/>
      </dsp:nvSpPr>
      <dsp:spPr>
        <a:xfrm>
          <a:off x="3680183" y="658018"/>
          <a:ext cx="1543067" cy="1543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Trial &amp; Error</a:t>
          </a:r>
        </a:p>
      </dsp:txBody>
      <dsp:txXfrm>
        <a:off x="3906160" y="883995"/>
        <a:ext cx="1091113" cy="1091113"/>
      </dsp:txXfrm>
    </dsp:sp>
    <dsp:sp modelId="{295AFFE6-44A3-D447-8816-BF0D461F0B01}">
      <dsp:nvSpPr>
        <dsp:cNvPr id="0" name=""/>
        <dsp:cNvSpPr/>
      </dsp:nvSpPr>
      <dsp:spPr>
        <a:xfrm>
          <a:off x="3544030" y="2351761"/>
          <a:ext cx="1815373" cy="1119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Long term vs. short</a:t>
          </a:r>
        </a:p>
      </dsp:txBody>
      <dsp:txXfrm>
        <a:off x="3544030" y="2351761"/>
        <a:ext cx="1815373" cy="1119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2FB8D-9AB0-494B-B0B2-CD6EEFC1E086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7066D-6E52-4B4D-8559-7E882A87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Clemson Road Creative’s The ROAD Methodology learning module number one, What is Consulting?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066D-6E52-4B4D-8559-7E882A87D3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2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Dr. Kasie Whitener and I’ll be leading you through this initial module “What is Consulting?” during which we’ll discuss a basic vocabulary -- how consultants refer to their work and industry. Why people hire consultants and what people become consultants. We’ll look at how to become one -- even taking an assessment to see if it’s the right fit for you -- and finally the Real Work of Consulting which will set us up for Module 2.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066D-6E52-4B4D-8559-7E882A87D3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1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consulting?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Delivering expertise to individuals with the intent of solving a specific problem. Consultants have the advantage of being subject matter experts (SMEs) in a particular field and bring to a project the experience of having executed similar work before. They are usually engaged for their knowledge but also for their outside-view, the fresh-eyes take on the project that eliminates the corporate politics of work being done by embedded individuals.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SMEs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Outsider 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066D-6E52-4B4D-8559-7E882A87D3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4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78745" y="6637909"/>
            <a:ext cx="9370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13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3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78745" y="6637909"/>
            <a:ext cx="9370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221922" y="120925"/>
            <a:ext cx="1651825" cy="1651825"/>
          </a:xfrm>
          <a:prstGeom prst="ellipse">
            <a:avLst/>
          </a:prstGeom>
          <a:blipFill dpi="0" rotWithShape="1">
            <a:blip r:embed="rId3">
              <a:alphaModFix amt="49000"/>
              <a:duotone>
                <a:schemeClr val="accent4">
                  <a:hueOff val="15317274"/>
                  <a:satOff val="-17989"/>
                  <a:lumOff val="6912"/>
                  <a:alphaOff val="0"/>
                  <a:shade val="36000"/>
                  <a:satMod val="120000"/>
                </a:schemeClr>
                <a:schemeClr val="accent4">
                  <a:hueOff val="15317274"/>
                  <a:satOff val="-17989"/>
                  <a:lumOff val="6912"/>
                  <a:alphaOff val="0"/>
                  <a:tint val="40000"/>
                </a:schemeClr>
              </a:duotone>
            </a:blip>
            <a:srcRect/>
            <a:tile tx="0" ty="0" sx="60000" sy="59000" flip="none" algn="tl"/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5317274"/>
              <a:satOff val="-17989"/>
              <a:lumOff val="6912"/>
              <a:alphaOff val="0"/>
            </a:schemeClr>
          </a:fillRef>
          <a:effectRef idx="2">
            <a:schemeClr val="accent4">
              <a:hueOff val="15317274"/>
              <a:satOff val="-17989"/>
              <a:lumOff val="6912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734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78745" y="6637909"/>
            <a:ext cx="9370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2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1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9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acctivate.com/efficient-and-simple-inventory-management-what-smbs-can-learn-from-amazons-high-tech-warehous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payzone.com/2017/03/value-based-pricing-is-transforming-b2b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blog.hubspot.com/sales/pricing-strategy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flickr.com/photos/69613400@N06/84080898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hantingtypist.blogspot.com/2012/03/its-always-good-to-check-price-tag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/>
              <a:t>Clemson road creative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do Consultants Get Paid?</a:t>
            </a:r>
          </a:p>
          <a:p>
            <a:r>
              <a:rPr lang="en-US" dirty="0"/>
              <a:t>City of Columbia Office of Business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0093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CE21E-B849-AC41-B426-0D867D01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58929"/>
            <a:ext cx="10058400" cy="1609344"/>
          </a:xfrm>
        </p:spPr>
        <p:txBody>
          <a:bodyPr/>
          <a:lstStyle/>
          <a:p>
            <a:r>
              <a:rPr lang="en-US" dirty="0"/>
              <a:t>What do you need to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EE0B-B62A-BD4C-8A49-8771501E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" y="1342474"/>
            <a:ext cx="10902018" cy="4651925"/>
          </a:xfrm>
        </p:spPr>
        <p:txBody>
          <a:bodyPr>
            <a:normAutofit fontScale="92500"/>
          </a:bodyPr>
          <a:lstStyle/>
          <a:p>
            <a:pPr lvl="1" fontAlgn="base">
              <a:lnSpc>
                <a:spcPct val="160000"/>
              </a:lnSpc>
            </a:pPr>
            <a:r>
              <a:rPr lang="en-US" sz="2400" dirty="0"/>
              <a:t>Competition-Based Pricing – Who is your competition? What do they charge? 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Cost-Plus Pricing – What are your expenses going to be?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Freemium Pricing – What can you afford to “give” away?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Hourly Pricing – How long will the work take?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Project-Based Pricing – What do others pay for the same project?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Value-Based Pricing – What is the impact of this project on the client’s overall operation? i.e. what’s it </a:t>
            </a:r>
            <a:r>
              <a:rPr lang="en-US" sz="2400" i="1" dirty="0"/>
              <a:t>worth</a:t>
            </a:r>
            <a:r>
              <a:rPr lang="en-US" sz="2400" dirty="0"/>
              <a:t> to them?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6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4203-4E26-E041-BFCD-5B632251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27" y="1225296"/>
            <a:ext cx="9499939" cy="3520440"/>
          </a:xfrm>
        </p:spPr>
        <p:txBody>
          <a:bodyPr>
            <a:normAutofit fontScale="90000"/>
          </a:bodyPr>
          <a:lstStyle/>
          <a:p>
            <a:r>
              <a:rPr lang="en-US" dirty="0"/>
              <a:t>Are you undervaluing your service because you’re afraid they’ll say no?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FD8A8-CCF9-D543-9B42-50C2DDD12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they say no? What will they do without you? What will you do without them? Is it worth it to lower your price to win the business?</a:t>
            </a:r>
          </a:p>
        </p:txBody>
      </p:sp>
    </p:spTree>
    <p:extLst>
      <p:ext uri="{BB962C8B-B14F-4D97-AF65-F5344CB8AC3E}">
        <p14:creationId xmlns:p14="http://schemas.microsoft.com/office/powerpoint/2010/main" val="2780226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42001" y="21569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Pricing is an iterative process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351AD8E-E6FD-7044-BA45-C743B84ED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644651"/>
              </p:ext>
            </p:extLst>
          </p:nvPr>
        </p:nvGraphicFramePr>
        <p:xfrm>
          <a:off x="1557866" y="10203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91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6350000" y="1320800"/>
            <a:ext cx="5143178" cy="480752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What are you unwilling to accept?</a:t>
            </a:r>
          </a:p>
          <a:p>
            <a:pPr fontAlgn="base"/>
            <a:r>
              <a:rPr lang="en-US" dirty="0"/>
              <a:t>What price demonstrates respect?</a:t>
            </a:r>
          </a:p>
          <a:p>
            <a:pPr fontAlgn="base"/>
            <a:r>
              <a:rPr lang="en-US" dirty="0"/>
              <a:t>What price enables you to meet your expenses?</a:t>
            </a:r>
          </a:p>
          <a:p>
            <a:pPr fontAlgn="base"/>
            <a:r>
              <a:rPr lang="en-US" dirty="0"/>
              <a:t>What strategy makes you willing to be transparent?</a:t>
            </a:r>
          </a:p>
          <a:p>
            <a:pPr fontAlgn="base"/>
            <a:r>
              <a:rPr lang="en-US" dirty="0"/>
              <a:t>What doubts do you have about your rates and </a:t>
            </a:r>
            <a:r>
              <a:rPr lang="en-US" i="1" dirty="0"/>
              <a:t>where do those doubts come from?</a:t>
            </a:r>
            <a:endParaRPr lang="en-US" dirty="0"/>
          </a:p>
          <a:p>
            <a:pPr fontAlgn="base"/>
            <a:r>
              <a:rPr lang="en-US" dirty="0"/>
              <a:t>Can someone without your skills do this work? (will or skill?)</a:t>
            </a:r>
          </a:p>
          <a:p>
            <a:pPr fontAlgn="base"/>
            <a:r>
              <a:rPr lang="en-US" dirty="0"/>
              <a:t>What does lowering your price signal to your client?</a:t>
            </a:r>
            <a:br>
              <a:rPr lang="en-US" dirty="0"/>
            </a:br>
            <a:endParaRPr lang="en-US" sz="2000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142001" y="21569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Find some immovable standards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351AD8E-E6FD-7044-BA45-C743B84ED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7982442"/>
              </p:ext>
            </p:extLst>
          </p:nvPr>
        </p:nvGraphicFramePr>
        <p:xfrm>
          <a:off x="479641" y="1116105"/>
          <a:ext cx="5362359" cy="391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164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it in writing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586" y="5099304"/>
            <a:ext cx="9052560" cy="1066800"/>
          </a:xfrm>
        </p:spPr>
        <p:txBody>
          <a:bodyPr/>
          <a:lstStyle/>
          <a:p>
            <a:r>
              <a:rPr lang="en-US" dirty="0"/>
              <a:t>Too many consultants are doing work without the right documentation.</a:t>
            </a:r>
          </a:p>
          <a:p>
            <a:r>
              <a:rPr lang="en-US" dirty="0"/>
              <a:t>Don’t be that guy.</a:t>
            </a:r>
          </a:p>
        </p:txBody>
      </p:sp>
    </p:spTree>
    <p:extLst>
      <p:ext uri="{BB962C8B-B14F-4D97-AF65-F5344CB8AC3E}">
        <p14:creationId xmlns:p14="http://schemas.microsoft.com/office/powerpoint/2010/main" val="387385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109133"/>
          </a:xfrm>
        </p:spPr>
        <p:txBody>
          <a:bodyPr>
            <a:normAutofit/>
          </a:bodyPr>
          <a:lstStyle/>
          <a:p>
            <a:r>
              <a:rPr lang="en-US" sz="3000" dirty="0"/>
              <a:t>professionalism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1794933"/>
            <a:ext cx="3200400" cy="4202455"/>
          </a:xfrm>
        </p:spPr>
        <p:txBody>
          <a:bodyPr>
            <a:normAutofit/>
          </a:bodyPr>
          <a:lstStyle/>
          <a:p>
            <a:r>
              <a:rPr lang="en-US" dirty="0"/>
              <a:t>You’re not being pushy or bossy or a pain in the ass when you ask for legally binding contracts to govern your work. </a:t>
            </a:r>
          </a:p>
          <a:p>
            <a:r>
              <a:rPr lang="en-US" dirty="0"/>
              <a:t>You’re being a professional.</a:t>
            </a:r>
          </a:p>
          <a:p>
            <a:r>
              <a:rPr lang="en-US" dirty="0"/>
              <a:t>If a client says otherwise, then tell them they’ll need to hire someone else for the job.</a:t>
            </a:r>
          </a:p>
          <a:p>
            <a:r>
              <a:rPr lang="en-US" dirty="0"/>
              <a:t>You’ll never regret turning away a relationship that starts off with them waving your professionalism away.</a:t>
            </a:r>
          </a:p>
          <a:p>
            <a:r>
              <a:rPr lang="en-US" dirty="0"/>
              <a:t>But you may regret taking them on as a client.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759" y="0"/>
            <a:ext cx="7855374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4000" b="1" dirty="0"/>
              <a:t>The Docs that Protect the Deal</a:t>
            </a:r>
          </a:p>
          <a:p>
            <a:pPr>
              <a:lnSpc>
                <a:spcPct val="170000"/>
              </a:lnSpc>
            </a:pPr>
            <a:r>
              <a:rPr lang="en-US" dirty="0"/>
              <a:t>Master Services Agreement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Blanket contract for all business, includes NDA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Get it read over by an attorney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Get your client to sign it first.</a:t>
            </a:r>
          </a:p>
          <a:p>
            <a:pPr>
              <a:lnSpc>
                <a:spcPct val="170000"/>
              </a:lnSpc>
            </a:pPr>
            <a:r>
              <a:rPr lang="en-US" dirty="0"/>
              <a:t>Statement of Work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Itemize the deliverables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Articulate the due dates and the change terms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Specify the payment terms and invoice dates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Get signed agreement from them before YOU sign.</a:t>
            </a:r>
          </a:p>
        </p:txBody>
      </p:sp>
    </p:spTree>
    <p:extLst>
      <p:ext uri="{BB962C8B-B14F-4D97-AF65-F5344CB8AC3E}">
        <p14:creationId xmlns:p14="http://schemas.microsoft.com/office/powerpoint/2010/main" val="129683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AEDF-A788-7F43-B066-D7A02E16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Clemson road creative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EC7A8-FC9F-2B46-8492-64A3843F0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97" y="1134533"/>
            <a:ext cx="6711696" cy="5507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Clemson Road Creative certifies consultants to run their business using The R.O.A.D. Methodology. We offer:</a:t>
            </a:r>
          </a:p>
          <a:p>
            <a:r>
              <a:rPr lang="en-US" dirty="0"/>
              <a:t>CRC Academy learning experience</a:t>
            </a:r>
          </a:p>
          <a:p>
            <a:r>
              <a:rPr lang="en-US" dirty="0"/>
              <a:t>Shared Services Platform</a:t>
            </a:r>
          </a:p>
          <a:p>
            <a:r>
              <a:rPr lang="en-US" dirty="0"/>
              <a:t>Independent Consultants Keep their own company branding &amp; operations</a:t>
            </a:r>
          </a:p>
          <a:p>
            <a:r>
              <a:rPr lang="en-US" dirty="0"/>
              <a:t>We support their operations with a portfolio of services: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Knowledge Base / Learning Platform</a:t>
            </a:r>
          </a:p>
          <a:p>
            <a:pPr lvl="1"/>
            <a:r>
              <a:rPr lang="en-US" dirty="0"/>
              <a:t>Content Development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Financial Services</a:t>
            </a:r>
          </a:p>
          <a:p>
            <a:pPr lvl="1"/>
            <a:r>
              <a:rPr lang="en-US" dirty="0"/>
              <a:t>Sales / Prospecting</a:t>
            </a:r>
          </a:p>
          <a:p>
            <a:pPr lvl="1"/>
            <a:r>
              <a:rPr lang="en-US" dirty="0"/>
              <a:t>Administrative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22054-80CD-B947-916B-A28E10B68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Redesign work.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82FF7-C235-CD42-BDE9-73ECD9226460}"/>
              </a:ext>
            </a:extLst>
          </p:cNvPr>
          <p:cNvSpPr txBox="1"/>
          <p:nvPr/>
        </p:nvSpPr>
        <p:spPr>
          <a:xfrm>
            <a:off x="8539480" y="2893269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dley Hand ITC" panose="03070402050302030203" pitchFamily="66" charset="77"/>
              </a:rPr>
              <a:t>Never let the fear of striking out keep you from playing the game.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51A3AB-A1AD-354A-8AFD-27C5C95EFD28}"/>
              </a:ext>
            </a:extLst>
          </p:cNvPr>
          <p:cNvSpPr txBox="1">
            <a:spLocks/>
          </p:cNvSpPr>
          <p:nvPr/>
        </p:nvSpPr>
        <p:spPr>
          <a:xfrm>
            <a:off x="142001" y="21569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Setting standards</a:t>
            </a:r>
          </a:p>
        </p:txBody>
      </p:sp>
    </p:spTree>
    <p:extLst>
      <p:ext uri="{BB962C8B-B14F-4D97-AF65-F5344CB8AC3E}">
        <p14:creationId xmlns:p14="http://schemas.microsoft.com/office/powerpoint/2010/main" val="4230248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BC3A-0E6C-264C-A3BB-88784C17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ahead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0A8606-7622-2A45-9272-6765720C9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3" r="13516"/>
          <a:stretch/>
        </p:blipFill>
        <p:spPr>
          <a:xfrm>
            <a:off x="0" y="0"/>
            <a:ext cx="8272463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1C585-45F5-234E-ADB4-1C321360F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As you decide to be a consultant, remember every engagement you have is an opportunity to:</a:t>
            </a:r>
          </a:p>
          <a:p>
            <a:r>
              <a:rPr lang="en-US" dirty="0"/>
              <a:t>Do good work.</a:t>
            </a:r>
          </a:p>
          <a:p>
            <a:r>
              <a:rPr lang="en-US" dirty="0"/>
              <a:t>Serve others.</a:t>
            </a:r>
          </a:p>
          <a:p>
            <a:r>
              <a:rPr lang="en-US" dirty="0"/>
              <a:t>Learn more.</a:t>
            </a:r>
          </a:p>
          <a:p>
            <a:r>
              <a:rPr lang="en-US" dirty="0"/>
              <a:t>Perfect your craft.</a:t>
            </a:r>
          </a:p>
          <a:p>
            <a:r>
              <a:rPr lang="en-US" dirty="0"/>
              <a:t>Expand your network.</a:t>
            </a:r>
          </a:p>
          <a:p>
            <a:r>
              <a:rPr lang="en-US" dirty="0"/>
              <a:t>Put good energy into the world.</a:t>
            </a:r>
          </a:p>
        </p:txBody>
      </p:sp>
    </p:spTree>
    <p:extLst>
      <p:ext uri="{BB962C8B-B14F-4D97-AF65-F5344CB8AC3E}">
        <p14:creationId xmlns:p14="http://schemas.microsoft.com/office/powerpoint/2010/main" val="314625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1C91-CF83-AD43-86CB-A2D15D45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to work.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E05B3-685E-794C-B349-03929CB73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380744"/>
          </a:xfrm>
        </p:spPr>
        <p:txBody>
          <a:bodyPr>
            <a:normAutofit/>
          </a:bodyPr>
          <a:lstStyle/>
          <a:p>
            <a:r>
              <a:rPr lang="en-US" dirty="0"/>
              <a:t>Customer Validation: Who needs what you have to offer?</a:t>
            </a:r>
          </a:p>
          <a:p>
            <a:r>
              <a:rPr lang="en-US" dirty="0"/>
              <a:t>Service Offering Design &amp; Testing: Build, Share, Get Feedback, Revise</a:t>
            </a:r>
          </a:p>
          <a:p>
            <a:r>
              <a:rPr lang="en-US" dirty="0"/>
              <a:t>Early Adopters: First Clients, Your Network, &amp;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19664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our tribe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b="2248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53F3B-B406-2946-AF02-A8E1B240F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2990719" cy="3291840"/>
          </a:xfrm>
        </p:spPr>
        <p:txBody>
          <a:bodyPr/>
          <a:lstStyle/>
          <a:p>
            <a:r>
              <a:rPr lang="en-US" dirty="0"/>
              <a:t>Sign up for the email list.</a:t>
            </a:r>
          </a:p>
          <a:p>
            <a:r>
              <a:rPr lang="en-US" dirty="0"/>
              <a:t>Register for upcoming webinars that revisit these topics.</a:t>
            </a:r>
          </a:p>
          <a:p>
            <a:r>
              <a:rPr lang="en-US" dirty="0"/>
              <a:t>Apply for CRC Academy.</a:t>
            </a:r>
          </a:p>
        </p:txBody>
      </p:sp>
    </p:spTree>
    <p:extLst>
      <p:ext uri="{BB962C8B-B14F-4D97-AF65-F5344CB8AC3E}">
        <p14:creationId xmlns:p14="http://schemas.microsoft.com/office/powerpoint/2010/main" val="97328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DC0872-BF9D-EA4B-B070-8DEF24FBA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0" t="2184" r="15701"/>
          <a:stretch/>
        </p:blipFill>
        <p:spPr>
          <a:xfrm>
            <a:off x="0" y="0"/>
            <a:ext cx="83324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FF854-EA11-7F44-AC73-65FCA5DA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457200"/>
            <a:ext cx="3200400" cy="1737360"/>
          </a:xfrm>
        </p:spPr>
        <p:txBody>
          <a:bodyPr/>
          <a:lstStyle/>
          <a:p>
            <a:r>
              <a:rPr lang="en-US" dirty="0"/>
              <a:t>Just another …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9382F84-4741-C74E-AE6B-ADF9394B57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880" b="9880"/>
          <a:stretch>
            <a:fillRect/>
          </a:stretch>
        </p:blipFill>
        <p:spPr>
          <a:xfrm>
            <a:off x="4446269" y="1325880"/>
            <a:ext cx="3642361" cy="3008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C8606-FAF0-1945-8F45-E23ECEBFB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Co-Organizer of 1 Million Cups</a:t>
            </a:r>
          </a:p>
          <a:p>
            <a:r>
              <a:rPr lang="en-US" dirty="0"/>
              <a:t>Board of Directors of SC Writers Association</a:t>
            </a:r>
          </a:p>
          <a:p>
            <a:r>
              <a:rPr lang="en-US" dirty="0"/>
              <a:t>Chairperson, Richland County Libertarian Party</a:t>
            </a:r>
          </a:p>
          <a:p>
            <a:r>
              <a:rPr lang="en-US" dirty="0"/>
              <a:t>Radio show host, Write On SC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EC5E4-9E61-AB47-9094-AB7FD5575A5C}"/>
              </a:ext>
            </a:extLst>
          </p:cNvPr>
          <p:cNvSpPr/>
          <p:nvPr/>
        </p:nvSpPr>
        <p:spPr>
          <a:xfrm>
            <a:off x="280034" y="3179955"/>
            <a:ext cx="38862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ladin"/>
              </a:rPr>
              <a:t>Dr. Kasie Whitener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latin typeface="Aladin"/>
              </a:rPr>
              <a:t>Entrepreneur at Clemson Road Creative</a:t>
            </a:r>
          </a:p>
          <a:p>
            <a:endParaRPr lang="en-US" dirty="0">
              <a:solidFill>
                <a:schemeClr val="bg1"/>
              </a:solidFill>
              <a:latin typeface="Aladin"/>
            </a:endParaRPr>
          </a:p>
          <a:p>
            <a:r>
              <a:rPr lang="en-US" dirty="0">
                <a:solidFill>
                  <a:schemeClr val="bg1"/>
                </a:solidFill>
                <a:latin typeface="Aladin"/>
              </a:rPr>
              <a:t>Business Lecturer at the </a:t>
            </a:r>
          </a:p>
          <a:p>
            <a:r>
              <a:rPr lang="en-US" dirty="0">
                <a:solidFill>
                  <a:schemeClr val="bg1"/>
                </a:solidFill>
                <a:latin typeface="Aladin"/>
              </a:rPr>
              <a:t>Darla Moore School @ </a:t>
            </a:r>
            <a:r>
              <a:rPr lang="en-US" dirty="0" err="1">
                <a:solidFill>
                  <a:schemeClr val="bg1"/>
                </a:solidFill>
                <a:latin typeface="Aladin"/>
              </a:rPr>
              <a:t>UofSC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latin typeface="Aladin"/>
            </a:endParaRPr>
          </a:p>
          <a:p>
            <a:r>
              <a:rPr lang="en-US" dirty="0">
                <a:solidFill>
                  <a:schemeClr val="bg1"/>
                </a:solidFill>
                <a:latin typeface="Aladin"/>
              </a:rPr>
              <a:t>Published Novelist</a:t>
            </a:r>
          </a:p>
          <a:p>
            <a:endParaRPr lang="en-US" dirty="0">
              <a:solidFill>
                <a:schemeClr val="bg1"/>
              </a:solidFill>
              <a:latin typeface="Aladin"/>
            </a:endParaRPr>
          </a:p>
          <a:p>
            <a:r>
              <a:rPr lang="en-US" dirty="0">
                <a:solidFill>
                  <a:schemeClr val="bg1"/>
                </a:solidFill>
                <a:latin typeface="Aladin"/>
              </a:rPr>
              <a:t>Co-Founder of the Women’s Business Center of SC @ Columbia College</a:t>
            </a:r>
            <a:endParaRPr lang="en-US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450273"/>
            <a:ext cx="3200400" cy="1737360"/>
          </a:xfrm>
        </p:spPr>
        <p:txBody>
          <a:bodyPr/>
          <a:lstStyle/>
          <a:p>
            <a:r>
              <a:rPr lang="en-US" dirty="0"/>
              <a:t>How do consultants get paid?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r="965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187633"/>
            <a:ext cx="3200400" cy="3291840"/>
          </a:xfrm>
        </p:spPr>
        <p:txBody>
          <a:bodyPr>
            <a:normAutofit/>
          </a:bodyPr>
          <a:lstStyle/>
          <a:p>
            <a:r>
              <a:rPr lang="en-US" i="1" dirty="0"/>
              <a:t>In this workshop you will learn:</a:t>
            </a:r>
          </a:p>
          <a:p>
            <a:r>
              <a:rPr lang="en-US" dirty="0"/>
              <a:t>How to measure your available inventory </a:t>
            </a:r>
          </a:p>
          <a:p>
            <a:r>
              <a:rPr lang="en-US" dirty="0"/>
              <a:t>How to research competitive pricing</a:t>
            </a:r>
          </a:p>
          <a:p>
            <a:r>
              <a:rPr lang="en-US" dirty="0"/>
              <a:t>How to create a pricing strategy </a:t>
            </a:r>
          </a:p>
          <a:p>
            <a:r>
              <a:rPr lang="en-US" dirty="0"/>
              <a:t>How to make an offer that earns business and gets you paid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imple inventory management for SMBs similar to Amazon">
            <a:extLst>
              <a:ext uri="{FF2B5EF4-FFF2-40B4-BE49-F238E27FC236}">
                <a16:creationId xmlns:a16="http://schemas.microsoft.com/office/drawing/2014/main" id="{DD3C2B18-7A29-734F-BE0E-5DC8CF38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74800" y="2867968"/>
            <a:ext cx="6502400" cy="375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" y="230832"/>
            <a:ext cx="5815965" cy="395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is Consulting Inventory?</a:t>
            </a:r>
          </a:p>
          <a:p>
            <a:r>
              <a:rPr lang="en-US" dirty="0"/>
              <a:t>Knowledge Work</a:t>
            </a:r>
          </a:p>
          <a:p>
            <a:pPr lvl="1"/>
            <a:r>
              <a:rPr lang="en-US" dirty="0"/>
              <a:t>What you know</a:t>
            </a:r>
          </a:p>
          <a:p>
            <a:pPr lvl="1"/>
            <a:r>
              <a:rPr lang="en-US" dirty="0"/>
              <a:t>How you transfer what you know</a:t>
            </a:r>
          </a:p>
          <a:p>
            <a:r>
              <a:rPr lang="en-US" dirty="0"/>
              <a:t>Available Time</a:t>
            </a:r>
          </a:p>
          <a:p>
            <a:pPr lvl="1"/>
            <a:r>
              <a:rPr lang="en-US" dirty="0"/>
              <a:t>For preparation</a:t>
            </a:r>
          </a:p>
          <a:p>
            <a:pPr lvl="1"/>
            <a:r>
              <a:rPr lang="en-US" dirty="0"/>
              <a:t>For delivery</a:t>
            </a:r>
          </a:p>
          <a:p>
            <a:r>
              <a:rPr lang="en-US" dirty="0"/>
              <a:t>Customers’ Available Time</a:t>
            </a:r>
          </a:p>
          <a:p>
            <a:pPr lvl="1"/>
            <a:r>
              <a:rPr lang="en-US" dirty="0"/>
              <a:t>Weekends &amp; Holidays</a:t>
            </a:r>
          </a:p>
          <a:p>
            <a:pPr lvl="1"/>
            <a:r>
              <a:rPr lang="en-US" dirty="0"/>
              <a:t>Operating Hours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person who provides expert advice professionally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81D86-777C-8744-983A-D9091955C8AA}"/>
              </a:ext>
            </a:extLst>
          </p:cNvPr>
          <p:cNvSpPr txBox="1"/>
          <p:nvPr/>
        </p:nvSpPr>
        <p:spPr>
          <a:xfrm>
            <a:off x="1574800" y="6627168"/>
            <a:ext cx="650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acctivate.com/efficient-and-simple-inventory-management-what-smbs-can-learn-from-amazons-high-tech-warehous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2186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FairPay Zone: Value-Based Pricing Is Transforming B2B ...">
            <a:extLst>
              <a:ext uri="{FF2B5EF4-FFF2-40B4-BE49-F238E27FC236}">
                <a16:creationId xmlns:a16="http://schemas.microsoft.com/office/drawing/2014/main" id="{FDDBC6F7-A07D-B048-8B1C-9EB18A44B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048" r="10725"/>
          <a:stretch/>
        </p:blipFill>
        <p:spPr>
          <a:xfrm>
            <a:off x="3180080" y="685800"/>
            <a:ext cx="4927600" cy="4196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“It Depends.”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82" y="240158"/>
            <a:ext cx="6699157" cy="610984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000" dirty="0"/>
              <a:t>How do you determine pricing?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Market Value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Will or Skill?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Available Inventory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Client Urgency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Client Budget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642360" cy="3291840"/>
          </a:xfrm>
        </p:spPr>
        <p:txBody>
          <a:bodyPr/>
          <a:lstStyle/>
          <a:p>
            <a:r>
              <a:rPr lang="en-US" dirty="0"/>
              <a:t>The worst answer to the “How much does that cost?” question is, “It depends.”</a:t>
            </a:r>
          </a:p>
          <a:p>
            <a:r>
              <a:rPr lang="en-US" dirty="0"/>
              <a:t>How much is the special entree?</a:t>
            </a:r>
          </a:p>
          <a:p>
            <a:r>
              <a:rPr lang="en-US" dirty="0"/>
              <a:t>          It depends on your side item.</a:t>
            </a:r>
          </a:p>
          <a:p>
            <a:r>
              <a:rPr lang="en-US" dirty="0"/>
              <a:t>How much is that car?</a:t>
            </a:r>
          </a:p>
          <a:p>
            <a:r>
              <a:rPr lang="en-US" dirty="0"/>
              <a:t>         It depends on the features.</a:t>
            </a:r>
          </a:p>
          <a:p>
            <a:r>
              <a:rPr lang="en-US" dirty="0"/>
              <a:t>How much is that subscription?</a:t>
            </a:r>
          </a:p>
          <a:p>
            <a:r>
              <a:rPr lang="en-US" dirty="0"/>
              <a:t>         It depends on premium channels.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94AB8-60F1-E340-A7BE-2F5C2038954B}"/>
              </a:ext>
            </a:extLst>
          </p:cNvPr>
          <p:cNvSpPr txBox="1"/>
          <p:nvPr/>
        </p:nvSpPr>
        <p:spPr>
          <a:xfrm>
            <a:off x="4451773" y="6564810"/>
            <a:ext cx="4097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airpayzone.com/2017/03/value-based-pricing-is-transforming-b2b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6651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A6FF-89C5-2643-8558-24E6BD0F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pricing depend 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11635-E2D3-A245-BC21-C323AD240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client’s need. Your ability to meet that need.</a:t>
            </a:r>
          </a:p>
          <a:p>
            <a:r>
              <a:rPr lang="en-US" dirty="0"/>
              <a:t>The rest is negotiable.</a:t>
            </a:r>
          </a:p>
        </p:txBody>
      </p:sp>
    </p:spTree>
    <p:extLst>
      <p:ext uri="{BB962C8B-B14F-4D97-AF65-F5344CB8AC3E}">
        <p14:creationId xmlns:p14="http://schemas.microsoft.com/office/powerpoint/2010/main" val="287159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An intentional process through which you arrive at a specific outcome. </a:t>
            </a:r>
          </a:p>
          <a:p>
            <a:r>
              <a:rPr lang="en-US" dirty="0"/>
              <a:t>Strategy is data-driven. Sometimes that data includes “gut instinct” but it’s data nonetheless.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75" y="0"/>
            <a:ext cx="8176687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4800" dirty="0"/>
              <a:t>Pricing Strategy</a:t>
            </a:r>
          </a:p>
          <a:p>
            <a:pPr>
              <a:lnSpc>
                <a:spcPct val="170000"/>
              </a:lnSpc>
            </a:pPr>
            <a:r>
              <a:rPr lang="en-US" dirty="0">
                <a:hlinkClick r:id="rId2"/>
              </a:rPr>
              <a:t>This blog</a:t>
            </a:r>
            <a:r>
              <a:rPr lang="en-US" dirty="0"/>
              <a:t> breaks it down.</a:t>
            </a:r>
          </a:p>
          <a:p>
            <a:pPr>
              <a:lnSpc>
                <a:spcPct val="170000"/>
              </a:lnSpc>
            </a:pPr>
            <a:r>
              <a:rPr lang="en-US" dirty="0"/>
              <a:t>Price elasticity of demand </a:t>
            </a:r>
          </a:p>
          <a:p>
            <a:pPr lvl="1">
              <a:lnSpc>
                <a:spcPct val="170000"/>
              </a:lnSpc>
            </a:pPr>
            <a:r>
              <a:rPr lang="en-US" i="1" dirty="0"/>
              <a:t>% Change in Quantity / % Change in Price = Price Elasticity of Demand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Does consulting have </a:t>
            </a:r>
            <a:r>
              <a:rPr lang="en-US" i="1" dirty="0"/>
              <a:t>inelastic</a:t>
            </a:r>
            <a:r>
              <a:rPr lang="en-US" dirty="0"/>
              <a:t> or </a:t>
            </a:r>
            <a:r>
              <a:rPr lang="en-US" i="1" dirty="0"/>
              <a:t>elastic</a:t>
            </a:r>
            <a:r>
              <a:rPr lang="en-US" dirty="0"/>
              <a:t> pricing?</a:t>
            </a:r>
          </a:p>
          <a:p>
            <a:pPr>
              <a:lnSpc>
                <a:spcPct val="170000"/>
              </a:lnSpc>
            </a:pPr>
            <a:r>
              <a:rPr lang="en-US" dirty="0"/>
              <a:t>Pricing Options:</a:t>
            </a:r>
          </a:p>
          <a:p>
            <a:pPr lvl="1" fontAlgn="base"/>
            <a:r>
              <a:rPr lang="en-US" dirty="0"/>
              <a:t>Competition-Based Pricing</a:t>
            </a:r>
          </a:p>
          <a:p>
            <a:pPr lvl="1" fontAlgn="base"/>
            <a:r>
              <a:rPr lang="en-US" dirty="0"/>
              <a:t>Cost-Plus Pricing</a:t>
            </a:r>
          </a:p>
          <a:p>
            <a:pPr lvl="1" fontAlgn="base"/>
            <a:r>
              <a:rPr lang="en-US" dirty="0"/>
              <a:t>Dynamic Pricing</a:t>
            </a:r>
          </a:p>
          <a:p>
            <a:pPr lvl="1" fontAlgn="base"/>
            <a:r>
              <a:rPr lang="en-US" dirty="0"/>
              <a:t>Freemium Pricing</a:t>
            </a:r>
          </a:p>
          <a:p>
            <a:pPr lvl="1" fontAlgn="base"/>
            <a:r>
              <a:rPr lang="en-US" dirty="0"/>
              <a:t>High-Low Pricing</a:t>
            </a:r>
          </a:p>
          <a:p>
            <a:pPr lvl="1" fontAlgn="base"/>
            <a:r>
              <a:rPr lang="en-US" dirty="0"/>
              <a:t>Hourly Pricing</a:t>
            </a:r>
          </a:p>
          <a:p>
            <a:pPr lvl="1" fontAlgn="base"/>
            <a:r>
              <a:rPr lang="en-US" dirty="0"/>
              <a:t>Skimming Pricing</a:t>
            </a:r>
          </a:p>
          <a:p>
            <a:pPr lvl="1" fontAlgn="base"/>
            <a:r>
              <a:rPr lang="en-US" dirty="0"/>
              <a:t>Penetration Pricing</a:t>
            </a:r>
          </a:p>
          <a:p>
            <a:pPr lvl="1" fontAlgn="base"/>
            <a:r>
              <a:rPr lang="en-US" dirty="0"/>
              <a:t>Premium Pricing</a:t>
            </a:r>
          </a:p>
          <a:p>
            <a:pPr lvl="1" fontAlgn="base"/>
            <a:r>
              <a:rPr lang="en-US" dirty="0"/>
              <a:t>Project-Based Pricing</a:t>
            </a:r>
          </a:p>
          <a:p>
            <a:pPr lvl="1" fontAlgn="base"/>
            <a:r>
              <a:rPr lang="en-US" dirty="0"/>
              <a:t>Value-Based Pricing</a:t>
            </a:r>
          </a:p>
        </p:txBody>
      </p:sp>
      <p:pic>
        <p:nvPicPr>
          <p:cNvPr id="7" name="Picture 6" descr="price-ind | cousine4everkis | Flickr">
            <a:extLst>
              <a:ext uri="{FF2B5EF4-FFF2-40B4-BE49-F238E27FC236}">
                <a16:creationId xmlns:a16="http://schemas.microsoft.com/office/drawing/2014/main" id="{51B7F038-CEF1-1E4C-958D-001E4B64A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0000" y="3610172"/>
            <a:ext cx="3979334" cy="2984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0C5058-6816-5B4E-A22B-EA26C0B9E068}"/>
              </a:ext>
            </a:extLst>
          </p:cNvPr>
          <p:cNvSpPr txBox="1"/>
          <p:nvPr/>
        </p:nvSpPr>
        <p:spPr>
          <a:xfrm>
            <a:off x="3957902" y="6627168"/>
            <a:ext cx="42761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69613400@N06/8408089822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4197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CE21E-B849-AC41-B426-0D867D01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61" y="201167"/>
            <a:ext cx="10058400" cy="1609344"/>
          </a:xfrm>
        </p:spPr>
        <p:txBody>
          <a:bodyPr/>
          <a:lstStyle/>
          <a:p>
            <a:r>
              <a:rPr lang="en-US" dirty="0"/>
              <a:t>Pricing options for consultants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EE0B-B62A-BD4C-8A49-8771501E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61" y="1727709"/>
            <a:ext cx="4856819" cy="4050792"/>
          </a:xfrm>
        </p:spPr>
        <p:txBody>
          <a:bodyPr>
            <a:normAutofit/>
          </a:bodyPr>
          <a:lstStyle/>
          <a:p>
            <a:pPr lvl="1" fontAlgn="base">
              <a:lnSpc>
                <a:spcPct val="160000"/>
              </a:lnSpc>
            </a:pPr>
            <a:r>
              <a:rPr lang="en-US" sz="2400" dirty="0"/>
              <a:t>Competition-Based Pricing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Cost-Plus Pricing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Freemium Pricing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Hourly Pricing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Project-Based Pricing</a:t>
            </a:r>
          </a:p>
          <a:p>
            <a:pPr lvl="1" fontAlgn="base">
              <a:lnSpc>
                <a:spcPct val="160000"/>
              </a:lnSpc>
            </a:pPr>
            <a:r>
              <a:rPr lang="en-US" sz="2400" dirty="0"/>
              <a:t>Value-Based Pricing</a:t>
            </a:r>
          </a:p>
          <a:p>
            <a:endParaRPr lang="en-US" dirty="0"/>
          </a:p>
        </p:txBody>
      </p:sp>
      <p:pic>
        <p:nvPicPr>
          <p:cNvPr id="5" name="Picture 4" descr="The Chanting Typist: It's Always Good to Check the Price Tag">
            <a:extLst>
              <a:ext uri="{FF2B5EF4-FFF2-40B4-BE49-F238E27FC236}">
                <a16:creationId xmlns:a16="http://schemas.microsoft.com/office/drawing/2014/main" id="{8AF68594-6DF1-0246-B38D-4C5831283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71067" y="1867409"/>
            <a:ext cx="5357092" cy="3771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488DA-CDE4-F64D-A48C-2F5FA7DECC23}"/>
              </a:ext>
            </a:extLst>
          </p:cNvPr>
          <p:cNvSpPr txBox="1"/>
          <p:nvPr/>
        </p:nvSpPr>
        <p:spPr>
          <a:xfrm rot="16200000">
            <a:off x="10264887" y="3506793"/>
            <a:ext cx="3623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chantingtypist.blogspot.com/2012/03/its-always-good-to-check-price-tag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8229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Let’s work up some pricing for three of the six strategies above and see what we come up with.</a:t>
            </a:r>
          </a:p>
          <a:p>
            <a:r>
              <a:rPr lang="en-US" dirty="0"/>
              <a:t>Start with Cost-Based because that will at least give us the baseline for what we NEED to make to cover our investment in the project.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58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C_CorpOverview" id="{45E76991-4B55-0D48-B6F7-E24E19169ABD}" vid="{532B71B4-93C1-A347-AA69-26E5108A5C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3477</TotalTime>
  <Words>1249</Words>
  <Application>Microsoft Macintosh PowerPoint</Application>
  <PresentationFormat>Widescreen</PresentationFormat>
  <Paragraphs>175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Aladin</vt:lpstr>
      <vt:lpstr>Bradley Hand ITC</vt:lpstr>
      <vt:lpstr>Calibri</vt:lpstr>
      <vt:lpstr>Rockwell</vt:lpstr>
      <vt:lpstr>Rockwell Condensed</vt:lpstr>
      <vt:lpstr>Rockwell Extra Bold</vt:lpstr>
      <vt:lpstr>Wingdings</vt:lpstr>
      <vt:lpstr>Wood Type</vt:lpstr>
      <vt:lpstr>Clemson road creative</vt:lpstr>
      <vt:lpstr>Just another …</vt:lpstr>
      <vt:lpstr>How do consultants get paid?</vt:lpstr>
      <vt:lpstr>Consultant</vt:lpstr>
      <vt:lpstr>“It Depends.”</vt:lpstr>
      <vt:lpstr>What does pricing depend on?</vt:lpstr>
      <vt:lpstr>strategy</vt:lpstr>
      <vt:lpstr>Pricing options for consultants</vt:lpstr>
      <vt:lpstr>worksheet</vt:lpstr>
      <vt:lpstr>What do you need to know?</vt:lpstr>
      <vt:lpstr>Are you undervaluing your service because you’re afraid they’ll say no?</vt:lpstr>
      <vt:lpstr>PowerPoint Presentation</vt:lpstr>
      <vt:lpstr>PowerPoint Presentation</vt:lpstr>
      <vt:lpstr>Get it in writing</vt:lpstr>
      <vt:lpstr>professionalism</vt:lpstr>
      <vt:lpstr>Clemson road creative</vt:lpstr>
      <vt:lpstr>The road ahead</vt:lpstr>
      <vt:lpstr>Let’s go to work.</vt:lpstr>
      <vt:lpstr>Join our tribe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Clemson road creative</dc:title>
  <dc:creator>Kathryn Whitener</dc:creator>
  <cp:lastModifiedBy>Kathryn Whitener</cp:lastModifiedBy>
  <cp:revision>26</cp:revision>
  <dcterms:created xsi:type="dcterms:W3CDTF">2019-04-30T16:13:17Z</dcterms:created>
  <dcterms:modified xsi:type="dcterms:W3CDTF">2019-11-14T22:01:09Z</dcterms:modified>
</cp:coreProperties>
</file>